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Lst>
  <p:sldSz cx="18288000" cy="10287000"/>
  <p:notesSz cx="6858000" cy="9144000"/>
  <p:embeddedFontLst>
    <p:embeddedFont>
      <p:font typeface="KG Primary Penmanship" panose="020B0604020202020204" charset="0"/>
      <p:regular r:id="rId26"/>
    </p:embeddedFont>
    <p:embeddedFont>
      <p:font typeface="Times New Roman Bold" panose="02020803070505020304" pitchFamily="18" charset="0"/>
      <p:regular r:id="rId27"/>
      <p:bold r:id="rId2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1" d="100"/>
          <a:sy n="51" d="100"/>
        </p:scale>
        <p:origin x="821" y="-3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1/5/2026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1/5/2026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1/5/2026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1/5/2026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1/5/2026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1/5/2026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1/5/2026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1/5/2026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1/5/2026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1/5/2026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1/5/2026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1/5/2026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jpe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jpeg"/><Relationship Id="rId9" Type="http://schemas.openxmlformats.org/officeDocument/2006/relationships/image" Target="../media/image8.svg"/></Relationships>
</file>

<file path=ppt/slides/_rels/slide10.xml.rels><?xml version="1.0" encoding="UTF-8" standalone="yes"?>
<Relationships xmlns="http://schemas.openxmlformats.org/package/2006/relationships"><Relationship Id="rId8" Type="http://schemas.openxmlformats.org/officeDocument/2006/relationships/image" Target="../media/image64.svg"/><Relationship Id="rId13" Type="http://schemas.openxmlformats.org/officeDocument/2006/relationships/image" Target="../media/image65.png"/><Relationship Id="rId18" Type="http://schemas.openxmlformats.org/officeDocument/2006/relationships/image" Target="../media/image31.svg"/><Relationship Id="rId3" Type="http://schemas.openxmlformats.org/officeDocument/2006/relationships/image" Target="../media/image45.png"/><Relationship Id="rId7" Type="http://schemas.openxmlformats.org/officeDocument/2006/relationships/image" Target="../media/image63.png"/><Relationship Id="rId12" Type="http://schemas.openxmlformats.org/officeDocument/2006/relationships/image" Target="../media/image48.svg"/><Relationship Id="rId17" Type="http://schemas.openxmlformats.org/officeDocument/2006/relationships/image" Target="../media/image30.png"/><Relationship Id="rId2" Type="http://schemas.openxmlformats.org/officeDocument/2006/relationships/image" Target="../media/image29.jpeg"/><Relationship Id="rId16" Type="http://schemas.openxmlformats.org/officeDocument/2006/relationships/image" Target="../media/image33.svg"/><Relationship Id="rId1" Type="http://schemas.openxmlformats.org/officeDocument/2006/relationships/slideLayout" Target="../slideLayouts/slideLayout7.xml"/><Relationship Id="rId6" Type="http://schemas.openxmlformats.org/officeDocument/2006/relationships/image" Target="../media/image62.svg"/><Relationship Id="rId11" Type="http://schemas.openxmlformats.org/officeDocument/2006/relationships/image" Target="../media/image47.png"/><Relationship Id="rId5" Type="http://schemas.openxmlformats.org/officeDocument/2006/relationships/image" Target="../media/image61.png"/><Relationship Id="rId15" Type="http://schemas.openxmlformats.org/officeDocument/2006/relationships/image" Target="../media/image32.png"/><Relationship Id="rId10" Type="http://schemas.openxmlformats.org/officeDocument/2006/relationships/image" Target="../media/image35.svg"/><Relationship Id="rId19" Type="http://schemas.openxmlformats.org/officeDocument/2006/relationships/image" Target="../media/image67.png"/><Relationship Id="rId4" Type="http://schemas.openxmlformats.org/officeDocument/2006/relationships/image" Target="../media/image46.svg"/><Relationship Id="rId9" Type="http://schemas.openxmlformats.org/officeDocument/2006/relationships/image" Target="../media/image34.png"/><Relationship Id="rId14" Type="http://schemas.openxmlformats.org/officeDocument/2006/relationships/image" Target="../media/image66.png"/></Relationships>
</file>

<file path=ppt/slides/_rels/slide11.xml.rels><?xml version="1.0" encoding="UTF-8" standalone="yes"?>
<Relationships xmlns="http://schemas.openxmlformats.org/package/2006/relationships"><Relationship Id="rId8" Type="http://schemas.openxmlformats.org/officeDocument/2006/relationships/image" Target="../media/image16.svg"/><Relationship Id="rId13" Type="http://schemas.openxmlformats.org/officeDocument/2006/relationships/image" Target="../media/image27.png"/><Relationship Id="rId18" Type="http://schemas.openxmlformats.org/officeDocument/2006/relationships/image" Target="../media/image73.svg"/><Relationship Id="rId3" Type="http://schemas.openxmlformats.org/officeDocument/2006/relationships/image" Target="../media/image17.png"/><Relationship Id="rId7" Type="http://schemas.openxmlformats.org/officeDocument/2006/relationships/image" Target="../media/image15.png"/><Relationship Id="rId12" Type="http://schemas.openxmlformats.org/officeDocument/2006/relationships/image" Target="../media/image25.svg"/><Relationship Id="rId17" Type="http://schemas.openxmlformats.org/officeDocument/2006/relationships/image" Target="../media/image72.png"/><Relationship Id="rId2" Type="http://schemas.openxmlformats.org/officeDocument/2006/relationships/image" Target="../media/image14.jpeg"/><Relationship Id="rId16" Type="http://schemas.openxmlformats.org/officeDocument/2006/relationships/image" Target="../media/image71.png"/><Relationship Id="rId1" Type="http://schemas.openxmlformats.org/officeDocument/2006/relationships/slideLayout" Target="../slideLayouts/slideLayout7.xml"/><Relationship Id="rId6" Type="http://schemas.openxmlformats.org/officeDocument/2006/relationships/image" Target="../media/image20.svg"/><Relationship Id="rId11" Type="http://schemas.openxmlformats.org/officeDocument/2006/relationships/image" Target="../media/image24.png"/><Relationship Id="rId5" Type="http://schemas.openxmlformats.org/officeDocument/2006/relationships/image" Target="../media/image19.png"/><Relationship Id="rId15" Type="http://schemas.openxmlformats.org/officeDocument/2006/relationships/image" Target="../media/image70.png"/><Relationship Id="rId10" Type="http://schemas.openxmlformats.org/officeDocument/2006/relationships/image" Target="../media/image69.svg"/><Relationship Id="rId19" Type="http://schemas.openxmlformats.org/officeDocument/2006/relationships/image" Target="../media/image74.png"/><Relationship Id="rId4" Type="http://schemas.openxmlformats.org/officeDocument/2006/relationships/image" Target="../media/image18.svg"/><Relationship Id="rId9" Type="http://schemas.openxmlformats.org/officeDocument/2006/relationships/image" Target="../media/image68.png"/><Relationship Id="rId14" Type="http://schemas.openxmlformats.org/officeDocument/2006/relationships/image" Target="../media/image28.svg"/></Relationships>
</file>

<file path=ppt/slides/_rels/slide12.xml.rels><?xml version="1.0" encoding="UTF-8" standalone="yes"?>
<Relationships xmlns="http://schemas.openxmlformats.org/package/2006/relationships"><Relationship Id="rId8" Type="http://schemas.openxmlformats.org/officeDocument/2006/relationships/image" Target="../media/image64.svg"/><Relationship Id="rId13" Type="http://schemas.openxmlformats.org/officeDocument/2006/relationships/image" Target="../media/image65.png"/><Relationship Id="rId3" Type="http://schemas.openxmlformats.org/officeDocument/2006/relationships/image" Target="../media/image45.png"/><Relationship Id="rId7" Type="http://schemas.openxmlformats.org/officeDocument/2006/relationships/image" Target="../media/image63.png"/><Relationship Id="rId12" Type="http://schemas.openxmlformats.org/officeDocument/2006/relationships/image" Target="../media/image48.svg"/><Relationship Id="rId17" Type="http://schemas.openxmlformats.org/officeDocument/2006/relationships/image" Target="../media/image75.png"/><Relationship Id="rId2" Type="http://schemas.openxmlformats.org/officeDocument/2006/relationships/image" Target="../media/image29.jpeg"/><Relationship Id="rId16" Type="http://schemas.openxmlformats.org/officeDocument/2006/relationships/image" Target="../media/image33.svg"/><Relationship Id="rId1" Type="http://schemas.openxmlformats.org/officeDocument/2006/relationships/slideLayout" Target="../slideLayouts/slideLayout7.xml"/><Relationship Id="rId6" Type="http://schemas.openxmlformats.org/officeDocument/2006/relationships/image" Target="../media/image62.svg"/><Relationship Id="rId11" Type="http://schemas.openxmlformats.org/officeDocument/2006/relationships/image" Target="../media/image47.png"/><Relationship Id="rId5" Type="http://schemas.openxmlformats.org/officeDocument/2006/relationships/image" Target="../media/image61.png"/><Relationship Id="rId15" Type="http://schemas.openxmlformats.org/officeDocument/2006/relationships/image" Target="../media/image32.png"/><Relationship Id="rId10" Type="http://schemas.openxmlformats.org/officeDocument/2006/relationships/image" Target="../media/image35.svg"/><Relationship Id="rId4" Type="http://schemas.openxmlformats.org/officeDocument/2006/relationships/image" Target="../media/image46.svg"/><Relationship Id="rId9" Type="http://schemas.openxmlformats.org/officeDocument/2006/relationships/image" Target="../media/image34.png"/><Relationship Id="rId14" Type="http://schemas.openxmlformats.org/officeDocument/2006/relationships/image" Target="../media/image66.png"/></Relationships>
</file>

<file path=ppt/slides/_rels/slide13.xml.rels><?xml version="1.0" encoding="UTF-8" standalone="yes"?>
<Relationships xmlns="http://schemas.openxmlformats.org/package/2006/relationships"><Relationship Id="rId8" Type="http://schemas.openxmlformats.org/officeDocument/2006/relationships/image" Target="../media/image16.svg"/><Relationship Id="rId13" Type="http://schemas.openxmlformats.org/officeDocument/2006/relationships/image" Target="../media/image27.png"/><Relationship Id="rId18" Type="http://schemas.openxmlformats.org/officeDocument/2006/relationships/image" Target="../media/image73.svg"/><Relationship Id="rId3" Type="http://schemas.openxmlformats.org/officeDocument/2006/relationships/image" Target="../media/image17.png"/><Relationship Id="rId7" Type="http://schemas.openxmlformats.org/officeDocument/2006/relationships/image" Target="../media/image15.png"/><Relationship Id="rId12" Type="http://schemas.openxmlformats.org/officeDocument/2006/relationships/image" Target="../media/image25.svg"/><Relationship Id="rId17" Type="http://schemas.openxmlformats.org/officeDocument/2006/relationships/image" Target="../media/image72.png"/><Relationship Id="rId2" Type="http://schemas.openxmlformats.org/officeDocument/2006/relationships/image" Target="../media/image14.jpeg"/><Relationship Id="rId16" Type="http://schemas.openxmlformats.org/officeDocument/2006/relationships/image" Target="../media/image71.png"/><Relationship Id="rId1" Type="http://schemas.openxmlformats.org/officeDocument/2006/relationships/slideLayout" Target="../slideLayouts/slideLayout7.xml"/><Relationship Id="rId6" Type="http://schemas.openxmlformats.org/officeDocument/2006/relationships/image" Target="../media/image20.svg"/><Relationship Id="rId11" Type="http://schemas.openxmlformats.org/officeDocument/2006/relationships/image" Target="../media/image24.png"/><Relationship Id="rId5" Type="http://schemas.openxmlformats.org/officeDocument/2006/relationships/image" Target="../media/image19.png"/><Relationship Id="rId15" Type="http://schemas.openxmlformats.org/officeDocument/2006/relationships/image" Target="../media/image70.png"/><Relationship Id="rId10" Type="http://schemas.openxmlformats.org/officeDocument/2006/relationships/image" Target="../media/image69.svg"/><Relationship Id="rId19" Type="http://schemas.openxmlformats.org/officeDocument/2006/relationships/image" Target="../media/image76.png"/><Relationship Id="rId4" Type="http://schemas.openxmlformats.org/officeDocument/2006/relationships/image" Target="../media/image18.svg"/><Relationship Id="rId9" Type="http://schemas.openxmlformats.org/officeDocument/2006/relationships/image" Target="../media/image68.png"/><Relationship Id="rId14" Type="http://schemas.openxmlformats.org/officeDocument/2006/relationships/image" Target="../media/image28.svg"/></Relationships>
</file>

<file path=ppt/slides/_rels/slide14.xml.rels><?xml version="1.0" encoding="UTF-8" standalone="yes"?>
<Relationships xmlns="http://schemas.openxmlformats.org/package/2006/relationships"><Relationship Id="rId8" Type="http://schemas.openxmlformats.org/officeDocument/2006/relationships/image" Target="../media/image64.svg"/><Relationship Id="rId13" Type="http://schemas.openxmlformats.org/officeDocument/2006/relationships/image" Target="../media/image65.png"/><Relationship Id="rId18" Type="http://schemas.openxmlformats.org/officeDocument/2006/relationships/image" Target="../media/image31.svg"/><Relationship Id="rId3" Type="http://schemas.openxmlformats.org/officeDocument/2006/relationships/image" Target="../media/image45.png"/><Relationship Id="rId7" Type="http://schemas.openxmlformats.org/officeDocument/2006/relationships/image" Target="../media/image63.png"/><Relationship Id="rId12" Type="http://schemas.openxmlformats.org/officeDocument/2006/relationships/image" Target="../media/image48.svg"/><Relationship Id="rId17" Type="http://schemas.openxmlformats.org/officeDocument/2006/relationships/image" Target="../media/image30.png"/><Relationship Id="rId2" Type="http://schemas.openxmlformats.org/officeDocument/2006/relationships/image" Target="../media/image29.jpeg"/><Relationship Id="rId16" Type="http://schemas.openxmlformats.org/officeDocument/2006/relationships/image" Target="../media/image33.svg"/><Relationship Id="rId1" Type="http://schemas.openxmlformats.org/officeDocument/2006/relationships/slideLayout" Target="../slideLayouts/slideLayout7.xml"/><Relationship Id="rId6" Type="http://schemas.openxmlformats.org/officeDocument/2006/relationships/image" Target="../media/image62.svg"/><Relationship Id="rId11" Type="http://schemas.openxmlformats.org/officeDocument/2006/relationships/image" Target="../media/image47.png"/><Relationship Id="rId5" Type="http://schemas.openxmlformats.org/officeDocument/2006/relationships/image" Target="../media/image61.png"/><Relationship Id="rId15" Type="http://schemas.openxmlformats.org/officeDocument/2006/relationships/image" Target="../media/image32.png"/><Relationship Id="rId10" Type="http://schemas.openxmlformats.org/officeDocument/2006/relationships/image" Target="../media/image35.svg"/><Relationship Id="rId19" Type="http://schemas.openxmlformats.org/officeDocument/2006/relationships/image" Target="../media/image77.png"/><Relationship Id="rId4" Type="http://schemas.openxmlformats.org/officeDocument/2006/relationships/image" Target="../media/image46.svg"/><Relationship Id="rId9" Type="http://schemas.openxmlformats.org/officeDocument/2006/relationships/image" Target="../media/image34.png"/><Relationship Id="rId14" Type="http://schemas.openxmlformats.org/officeDocument/2006/relationships/image" Target="../media/image66.png"/></Relationships>
</file>

<file path=ppt/slides/_rels/slide15.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15.png"/><Relationship Id="rId7" Type="http://schemas.openxmlformats.org/officeDocument/2006/relationships/image" Target="../media/image27.png"/><Relationship Id="rId2" Type="http://schemas.openxmlformats.org/officeDocument/2006/relationships/image" Target="../media/image14.jpeg"/><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1.png"/><Relationship Id="rId10" Type="http://schemas.openxmlformats.org/officeDocument/2006/relationships/image" Target="../media/image20.svg"/><Relationship Id="rId4" Type="http://schemas.openxmlformats.org/officeDocument/2006/relationships/image" Target="../media/image16.svg"/><Relationship Id="rId9" Type="http://schemas.openxmlformats.org/officeDocument/2006/relationships/image" Target="../media/image19.png"/></Relationships>
</file>

<file path=ppt/slides/_rels/slide16.xml.rels><?xml version="1.0" encoding="UTF-8" standalone="yes"?>
<Relationships xmlns="http://schemas.openxmlformats.org/package/2006/relationships"><Relationship Id="rId8" Type="http://schemas.openxmlformats.org/officeDocument/2006/relationships/image" Target="../media/image8.svg"/><Relationship Id="rId13" Type="http://schemas.openxmlformats.org/officeDocument/2006/relationships/image" Target="../media/image59.png"/><Relationship Id="rId3" Type="http://schemas.openxmlformats.org/officeDocument/2006/relationships/image" Target="../media/image1.png"/><Relationship Id="rId7" Type="http://schemas.openxmlformats.org/officeDocument/2006/relationships/image" Target="../media/image7.png"/><Relationship Id="rId12" Type="http://schemas.openxmlformats.org/officeDocument/2006/relationships/image" Target="../media/image58.png"/><Relationship Id="rId2" Type="http://schemas.openxmlformats.org/officeDocument/2006/relationships/image" Target="../media/image36.jpeg"/><Relationship Id="rId1" Type="http://schemas.openxmlformats.org/officeDocument/2006/relationships/slideLayout" Target="../slideLayouts/slideLayout7.xml"/><Relationship Id="rId6" Type="http://schemas.openxmlformats.org/officeDocument/2006/relationships/image" Target="../media/image38.svg"/><Relationship Id="rId11" Type="http://schemas.openxmlformats.org/officeDocument/2006/relationships/image" Target="../media/image57.png"/><Relationship Id="rId5" Type="http://schemas.openxmlformats.org/officeDocument/2006/relationships/image" Target="../media/image37.png"/><Relationship Id="rId10" Type="http://schemas.openxmlformats.org/officeDocument/2006/relationships/image" Target="../media/image13.svg"/><Relationship Id="rId4" Type="http://schemas.openxmlformats.org/officeDocument/2006/relationships/image" Target="../media/image2.svg"/><Relationship Id="rId9" Type="http://schemas.openxmlformats.org/officeDocument/2006/relationships/image" Target="../media/image12.png"/><Relationship Id="rId14" Type="http://schemas.openxmlformats.org/officeDocument/2006/relationships/image" Target="../media/image60.svg"/></Relationships>
</file>

<file path=ppt/slides/_rels/slide17.xml.rels><?xml version="1.0" encoding="UTF-8" standalone="yes"?>
<Relationships xmlns="http://schemas.openxmlformats.org/package/2006/relationships"><Relationship Id="rId8" Type="http://schemas.openxmlformats.org/officeDocument/2006/relationships/image" Target="../media/image78.png"/><Relationship Id="rId13" Type="http://schemas.openxmlformats.org/officeDocument/2006/relationships/image" Target="../media/image81.svg"/><Relationship Id="rId3" Type="http://schemas.openxmlformats.org/officeDocument/2006/relationships/image" Target="../media/image46.svg"/><Relationship Id="rId7" Type="http://schemas.openxmlformats.org/officeDocument/2006/relationships/image" Target="../media/image48.svg"/><Relationship Id="rId12" Type="http://schemas.openxmlformats.org/officeDocument/2006/relationships/image" Target="../media/image80.png"/><Relationship Id="rId2" Type="http://schemas.openxmlformats.org/officeDocument/2006/relationships/image" Target="../media/image45.png"/><Relationship Id="rId1" Type="http://schemas.openxmlformats.org/officeDocument/2006/relationships/slideLayout" Target="../slideLayouts/slideLayout7.xml"/><Relationship Id="rId6" Type="http://schemas.openxmlformats.org/officeDocument/2006/relationships/image" Target="../media/image47.png"/><Relationship Id="rId11" Type="http://schemas.openxmlformats.org/officeDocument/2006/relationships/image" Target="../media/image35.svg"/><Relationship Id="rId5" Type="http://schemas.openxmlformats.org/officeDocument/2006/relationships/image" Target="../media/image33.svg"/><Relationship Id="rId15" Type="http://schemas.openxmlformats.org/officeDocument/2006/relationships/image" Target="../media/image83.png"/><Relationship Id="rId10" Type="http://schemas.openxmlformats.org/officeDocument/2006/relationships/image" Target="../media/image34.png"/><Relationship Id="rId4" Type="http://schemas.openxmlformats.org/officeDocument/2006/relationships/image" Target="../media/image32.png"/><Relationship Id="rId9" Type="http://schemas.openxmlformats.org/officeDocument/2006/relationships/image" Target="../media/image79.svg"/><Relationship Id="rId14" Type="http://schemas.openxmlformats.org/officeDocument/2006/relationships/image" Target="../media/image82.png"/></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4.jpeg"/><Relationship Id="rId1" Type="http://schemas.openxmlformats.org/officeDocument/2006/relationships/slideLayout" Target="../slideLayouts/slideLayout7.xml"/><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8" Type="http://schemas.openxmlformats.org/officeDocument/2006/relationships/image" Target="../media/image46.svg"/><Relationship Id="rId3" Type="http://schemas.openxmlformats.org/officeDocument/2006/relationships/image" Target="../media/image32.png"/><Relationship Id="rId7" Type="http://schemas.openxmlformats.org/officeDocument/2006/relationships/image" Target="../media/image45.png"/><Relationship Id="rId12" Type="http://schemas.openxmlformats.org/officeDocument/2006/relationships/image" Target="../media/image35.svg"/><Relationship Id="rId2" Type="http://schemas.openxmlformats.org/officeDocument/2006/relationships/image" Target="../media/image84.png"/><Relationship Id="rId1" Type="http://schemas.openxmlformats.org/officeDocument/2006/relationships/slideLayout" Target="../slideLayouts/slideLayout7.xml"/><Relationship Id="rId6" Type="http://schemas.openxmlformats.org/officeDocument/2006/relationships/image" Target="../media/image79.svg"/><Relationship Id="rId11" Type="http://schemas.openxmlformats.org/officeDocument/2006/relationships/image" Target="../media/image34.png"/><Relationship Id="rId5" Type="http://schemas.openxmlformats.org/officeDocument/2006/relationships/image" Target="../media/image78.png"/><Relationship Id="rId10" Type="http://schemas.openxmlformats.org/officeDocument/2006/relationships/image" Target="../media/image48.svg"/><Relationship Id="rId4" Type="http://schemas.openxmlformats.org/officeDocument/2006/relationships/image" Target="../media/image33.svg"/><Relationship Id="rId9" Type="http://schemas.openxmlformats.org/officeDocument/2006/relationships/image" Target="../media/image47.png"/></Relationships>
</file>

<file path=ppt/slides/_rels/slide2.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9.png"/><Relationship Id="rId7"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11.svg"/><Relationship Id="rId5" Type="http://schemas.openxmlformats.org/officeDocument/2006/relationships/image" Target="../media/image10.png"/><Relationship Id="rId10" Type="http://schemas.openxmlformats.org/officeDocument/2006/relationships/image" Target="../media/image13.svg"/><Relationship Id="rId4" Type="http://schemas.openxmlformats.org/officeDocument/2006/relationships/image" Target="../media/image3.jpeg"/><Relationship Id="rId9" Type="http://schemas.openxmlformats.org/officeDocument/2006/relationships/image" Target="../media/image12.png"/></Relationships>
</file>

<file path=ppt/slides/_rels/slide20.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2.svg"/><Relationship Id="rId7"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87.png"/><Relationship Id="rId5" Type="http://schemas.openxmlformats.org/officeDocument/2006/relationships/image" Target="../media/image86.svg"/><Relationship Id="rId4" Type="http://schemas.openxmlformats.org/officeDocument/2006/relationships/image" Target="../media/image85.png"/></Relationships>
</file>

<file path=ppt/slides/_rels/slide21.xml.rels><?xml version="1.0" encoding="UTF-8" standalone="yes"?>
<Relationships xmlns="http://schemas.openxmlformats.org/package/2006/relationships"><Relationship Id="rId8" Type="http://schemas.openxmlformats.org/officeDocument/2006/relationships/image" Target="../media/image78.png"/><Relationship Id="rId13" Type="http://schemas.openxmlformats.org/officeDocument/2006/relationships/image" Target="../media/image35.svg"/><Relationship Id="rId3" Type="http://schemas.openxmlformats.org/officeDocument/2006/relationships/image" Target="../media/image33.svg"/><Relationship Id="rId7" Type="http://schemas.openxmlformats.org/officeDocument/2006/relationships/image" Target="../media/image46.svg"/><Relationship Id="rId12" Type="http://schemas.openxmlformats.org/officeDocument/2006/relationships/image" Target="../media/image34.png"/><Relationship Id="rId2" Type="http://schemas.openxmlformats.org/officeDocument/2006/relationships/image" Target="../media/image32.png"/><Relationship Id="rId1" Type="http://schemas.openxmlformats.org/officeDocument/2006/relationships/slideLayout" Target="../slideLayouts/slideLayout7.xml"/><Relationship Id="rId6" Type="http://schemas.openxmlformats.org/officeDocument/2006/relationships/image" Target="../media/image45.png"/><Relationship Id="rId11" Type="http://schemas.openxmlformats.org/officeDocument/2006/relationships/image" Target="../media/image48.svg"/><Relationship Id="rId5" Type="http://schemas.openxmlformats.org/officeDocument/2006/relationships/image" Target="../media/image82.png"/><Relationship Id="rId10" Type="http://schemas.openxmlformats.org/officeDocument/2006/relationships/image" Target="../media/image47.png"/><Relationship Id="rId4" Type="http://schemas.openxmlformats.org/officeDocument/2006/relationships/image" Target="../media/image88.png"/><Relationship Id="rId9" Type="http://schemas.openxmlformats.org/officeDocument/2006/relationships/image" Target="../media/image79.svg"/></Relationships>
</file>

<file path=ppt/slides/_rels/slide22.xml.rels><?xml version="1.0" encoding="UTF-8" standalone="yes"?>
<Relationships xmlns="http://schemas.openxmlformats.org/package/2006/relationships"><Relationship Id="rId8" Type="http://schemas.openxmlformats.org/officeDocument/2006/relationships/image" Target="../media/image20.svg"/><Relationship Id="rId13" Type="http://schemas.openxmlformats.org/officeDocument/2006/relationships/image" Target="../media/image25.svg"/><Relationship Id="rId3" Type="http://schemas.openxmlformats.org/officeDocument/2006/relationships/image" Target="../media/image15.png"/><Relationship Id="rId7" Type="http://schemas.openxmlformats.org/officeDocument/2006/relationships/image" Target="../media/image19.png"/><Relationship Id="rId12" Type="http://schemas.openxmlformats.org/officeDocument/2006/relationships/image" Target="../media/image24.png"/><Relationship Id="rId2" Type="http://schemas.openxmlformats.org/officeDocument/2006/relationships/image" Target="../media/image14.jpeg"/><Relationship Id="rId16" Type="http://schemas.openxmlformats.org/officeDocument/2006/relationships/image" Target="../media/image28.svg"/><Relationship Id="rId1" Type="http://schemas.openxmlformats.org/officeDocument/2006/relationships/slideLayout" Target="../slideLayouts/slideLayout7.xml"/><Relationship Id="rId6" Type="http://schemas.openxmlformats.org/officeDocument/2006/relationships/image" Target="../media/image18.svg"/><Relationship Id="rId11" Type="http://schemas.openxmlformats.org/officeDocument/2006/relationships/image" Target="../media/image23.svg"/><Relationship Id="rId5" Type="http://schemas.openxmlformats.org/officeDocument/2006/relationships/image" Target="../media/image17.png"/><Relationship Id="rId15" Type="http://schemas.openxmlformats.org/officeDocument/2006/relationships/image" Target="../media/image27.png"/><Relationship Id="rId10" Type="http://schemas.openxmlformats.org/officeDocument/2006/relationships/image" Target="../media/image22.png"/><Relationship Id="rId4" Type="http://schemas.openxmlformats.org/officeDocument/2006/relationships/image" Target="../media/image16.svg"/><Relationship Id="rId9" Type="http://schemas.openxmlformats.org/officeDocument/2006/relationships/image" Target="../media/image21.png"/><Relationship Id="rId14" Type="http://schemas.openxmlformats.org/officeDocument/2006/relationships/image" Target="../media/image26.png"/></Relationships>
</file>

<file path=ppt/slides/_rels/slide23.xml.rels><?xml version="1.0" encoding="UTF-8" standalone="yes"?>
<Relationships xmlns="http://schemas.openxmlformats.org/package/2006/relationships"><Relationship Id="rId8" Type="http://schemas.openxmlformats.org/officeDocument/2006/relationships/image" Target="../media/image86.svg"/><Relationship Id="rId13" Type="http://schemas.openxmlformats.org/officeDocument/2006/relationships/image" Target="../media/image9.png"/><Relationship Id="rId3" Type="http://schemas.openxmlformats.org/officeDocument/2006/relationships/image" Target="../media/image2.svg"/><Relationship Id="rId7" Type="http://schemas.openxmlformats.org/officeDocument/2006/relationships/image" Target="../media/image85.png"/><Relationship Id="rId12" Type="http://schemas.openxmlformats.org/officeDocument/2006/relationships/image" Target="../media/image92.svg"/><Relationship Id="rId2" Type="http://schemas.openxmlformats.org/officeDocument/2006/relationships/image" Target="../media/image1.png"/><Relationship Id="rId16" Type="http://schemas.openxmlformats.org/officeDocument/2006/relationships/image" Target="../media/image8.svg"/><Relationship Id="rId1" Type="http://schemas.openxmlformats.org/officeDocument/2006/relationships/slideLayout" Target="../slideLayouts/slideLayout7.xml"/><Relationship Id="rId6" Type="http://schemas.openxmlformats.org/officeDocument/2006/relationships/image" Target="../media/image38.svg"/><Relationship Id="rId11" Type="http://schemas.openxmlformats.org/officeDocument/2006/relationships/image" Target="../media/image91.png"/><Relationship Id="rId5" Type="http://schemas.openxmlformats.org/officeDocument/2006/relationships/image" Target="../media/image37.png"/><Relationship Id="rId15" Type="http://schemas.openxmlformats.org/officeDocument/2006/relationships/image" Target="../media/image7.png"/><Relationship Id="rId10" Type="http://schemas.openxmlformats.org/officeDocument/2006/relationships/image" Target="../media/image90.svg"/><Relationship Id="rId4" Type="http://schemas.openxmlformats.org/officeDocument/2006/relationships/image" Target="../media/image36.jpeg"/><Relationship Id="rId9" Type="http://schemas.openxmlformats.org/officeDocument/2006/relationships/image" Target="../media/image89.png"/><Relationship Id="rId14" Type="http://schemas.openxmlformats.org/officeDocument/2006/relationships/image" Target="../media/image93.png"/></Relationships>
</file>

<file path=ppt/slides/_rels/slide24.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image" Target="../media/image7.png"/><Relationship Id="rId3" Type="http://schemas.openxmlformats.org/officeDocument/2006/relationships/image" Target="../media/image95.svg"/><Relationship Id="rId7" Type="http://schemas.openxmlformats.org/officeDocument/2006/relationships/image" Target="../media/image9.png"/><Relationship Id="rId12" Type="http://schemas.openxmlformats.org/officeDocument/2006/relationships/image" Target="../media/image38.svg"/><Relationship Id="rId2" Type="http://schemas.openxmlformats.org/officeDocument/2006/relationships/image" Target="../media/image94.png"/><Relationship Id="rId1" Type="http://schemas.openxmlformats.org/officeDocument/2006/relationships/slideLayout" Target="../slideLayouts/slideLayout7.xml"/><Relationship Id="rId6" Type="http://schemas.openxmlformats.org/officeDocument/2006/relationships/image" Target="../media/image3.jpeg"/><Relationship Id="rId11" Type="http://schemas.openxmlformats.org/officeDocument/2006/relationships/image" Target="../media/image37.png"/><Relationship Id="rId5" Type="http://schemas.openxmlformats.org/officeDocument/2006/relationships/image" Target="../media/image2.svg"/><Relationship Id="rId10" Type="http://schemas.openxmlformats.org/officeDocument/2006/relationships/image" Target="../media/image97.png"/><Relationship Id="rId4" Type="http://schemas.openxmlformats.org/officeDocument/2006/relationships/image" Target="../media/image1.png"/><Relationship Id="rId9" Type="http://schemas.openxmlformats.org/officeDocument/2006/relationships/image" Target="../media/image96.png"/><Relationship Id="rId14" Type="http://schemas.openxmlformats.org/officeDocument/2006/relationships/image" Target="../media/image8.svg"/></Relationships>
</file>

<file path=ppt/slides/_rels/slide3.xml.rels><?xml version="1.0" encoding="UTF-8" standalone="yes"?>
<Relationships xmlns="http://schemas.openxmlformats.org/package/2006/relationships"><Relationship Id="rId8" Type="http://schemas.openxmlformats.org/officeDocument/2006/relationships/image" Target="../media/image20.svg"/><Relationship Id="rId13" Type="http://schemas.openxmlformats.org/officeDocument/2006/relationships/image" Target="../media/image25.svg"/><Relationship Id="rId3" Type="http://schemas.openxmlformats.org/officeDocument/2006/relationships/image" Target="../media/image15.png"/><Relationship Id="rId7" Type="http://schemas.openxmlformats.org/officeDocument/2006/relationships/image" Target="../media/image19.png"/><Relationship Id="rId12" Type="http://schemas.openxmlformats.org/officeDocument/2006/relationships/image" Target="../media/image24.png"/><Relationship Id="rId2" Type="http://schemas.openxmlformats.org/officeDocument/2006/relationships/image" Target="../media/image14.jpeg"/><Relationship Id="rId16" Type="http://schemas.openxmlformats.org/officeDocument/2006/relationships/image" Target="../media/image28.svg"/><Relationship Id="rId1" Type="http://schemas.openxmlformats.org/officeDocument/2006/relationships/slideLayout" Target="../slideLayouts/slideLayout7.xml"/><Relationship Id="rId6" Type="http://schemas.openxmlformats.org/officeDocument/2006/relationships/image" Target="../media/image18.svg"/><Relationship Id="rId11" Type="http://schemas.openxmlformats.org/officeDocument/2006/relationships/image" Target="../media/image23.svg"/><Relationship Id="rId5" Type="http://schemas.openxmlformats.org/officeDocument/2006/relationships/image" Target="../media/image17.png"/><Relationship Id="rId15" Type="http://schemas.openxmlformats.org/officeDocument/2006/relationships/image" Target="../media/image27.png"/><Relationship Id="rId10" Type="http://schemas.openxmlformats.org/officeDocument/2006/relationships/image" Target="../media/image22.png"/><Relationship Id="rId4" Type="http://schemas.openxmlformats.org/officeDocument/2006/relationships/image" Target="../media/image16.svg"/><Relationship Id="rId9" Type="http://schemas.openxmlformats.org/officeDocument/2006/relationships/image" Target="../media/image21.png"/><Relationship Id="rId14" Type="http://schemas.openxmlformats.org/officeDocument/2006/relationships/image" Target="../media/image26.png"/></Relationships>
</file>

<file path=ppt/slides/_rels/slide4.xml.rels><?xml version="1.0" encoding="UTF-8" standalone="yes"?>
<Relationships xmlns="http://schemas.openxmlformats.org/package/2006/relationships"><Relationship Id="rId8" Type="http://schemas.openxmlformats.org/officeDocument/2006/relationships/image" Target="../media/image35.sv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image" Target="../media/image29.jpeg"/><Relationship Id="rId1" Type="http://schemas.openxmlformats.org/officeDocument/2006/relationships/slideLayout" Target="../slideLayouts/slideLayout7.xml"/><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image" Target="../media/image31.svg"/></Relationships>
</file>

<file path=ppt/slides/_rels/slide5.xml.rels><?xml version="1.0" encoding="UTF-8" standalone="yes"?>
<Relationships xmlns="http://schemas.openxmlformats.org/package/2006/relationships"><Relationship Id="rId8" Type="http://schemas.openxmlformats.org/officeDocument/2006/relationships/image" Target="../media/image8.svg"/><Relationship Id="rId13" Type="http://schemas.openxmlformats.org/officeDocument/2006/relationships/image" Target="../media/image12.png"/><Relationship Id="rId3" Type="http://schemas.openxmlformats.org/officeDocument/2006/relationships/image" Target="../media/image1.png"/><Relationship Id="rId7" Type="http://schemas.openxmlformats.org/officeDocument/2006/relationships/image" Target="../media/image7.png"/><Relationship Id="rId12" Type="http://schemas.openxmlformats.org/officeDocument/2006/relationships/image" Target="../media/image42.svg"/><Relationship Id="rId2" Type="http://schemas.openxmlformats.org/officeDocument/2006/relationships/image" Target="../media/image36.jpeg"/><Relationship Id="rId16" Type="http://schemas.openxmlformats.org/officeDocument/2006/relationships/image" Target="../media/image44.png"/><Relationship Id="rId1" Type="http://schemas.openxmlformats.org/officeDocument/2006/relationships/slideLayout" Target="../slideLayouts/slideLayout7.xml"/><Relationship Id="rId6" Type="http://schemas.openxmlformats.org/officeDocument/2006/relationships/image" Target="../media/image38.svg"/><Relationship Id="rId11" Type="http://schemas.openxmlformats.org/officeDocument/2006/relationships/image" Target="../media/image41.png"/><Relationship Id="rId5" Type="http://schemas.openxmlformats.org/officeDocument/2006/relationships/image" Target="../media/image37.png"/><Relationship Id="rId15" Type="http://schemas.openxmlformats.org/officeDocument/2006/relationships/image" Target="../media/image43.png"/><Relationship Id="rId10" Type="http://schemas.openxmlformats.org/officeDocument/2006/relationships/image" Target="../media/image40.svg"/><Relationship Id="rId4" Type="http://schemas.openxmlformats.org/officeDocument/2006/relationships/image" Target="../media/image2.svg"/><Relationship Id="rId9" Type="http://schemas.openxmlformats.org/officeDocument/2006/relationships/image" Target="../media/image39.png"/><Relationship Id="rId14" Type="http://schemas.openxmlformats.org/officeDocument/2006/relationships/image" Target="../media/image13.svg"/></Relationships>
</file>

<file path=ppt/slides/_rels/slide6.xml.rels><?xml version="1.0" encoding="UTF-8" standalone="yes"?>
<Relationships xmlns="http://schemas.openxmlformats.org/package/2006/relationships"><Relationship Id="rId8" Type="http://schemas.openxmlformats.org/officeDocument/2006/relationships/image" Target="../media/image48.svg"/><Relationship Id="rId13" Type="http://schemas.openxmlformats.org/officeDocument/2006/relationships/image" Target="../media/image32.png"/><Relationship Id="rId3" Type="http://schemas.openxmlformats.org/officeDocument/2006/relationships/image" Target="../media/image45.png"/><Relationship Id="rId7" Type="http://schemas.openxmlformats.org/officeDocument/2006/relationships/image" Target="../media/image47.png"/><Relationship Id="rId12" Type="http://schemas.openxmlformats.org/officeDocument/2006/relationships/image" Target="../media/image52.svg"/><Relationship Id="rId2" Type="http://schemas.openxmlformats.org/officeDocument/2006/relationships/image" Target="../media/image29.jpeg"/><Relationship Id="rId16" Type="http://schemas.openxmlformats.org/officeDocument/2006/relationships/image" Target="../media/image31.svg"/><Relationship Id="rId1" Type="http://schemas.openxmlformats.org/officeDocument/2006/relationships/slideLayout" Target="../slideLayouts/slideLayout7.xml"/><Relationship Id="rId6" Type="http://schemas.openxmlformats.org/officeDocument/2006/relationships/image" Target="../media/image35.svg"/><Relationship Id="rId11" Type="http://schemas.openxmlformats.org/officeDocument/2006/relationships/image" Target="../media/image51.png"/><Relationship Id="rId5" Type="http://schemas.openxmlformats.org/officeDocument/2006/relationships/image" Target="../media/image34.png"/><Relationship Id="rId15" Type="http://schemas.openxmlformats.org/officeDocument/2006/relationships/image" Target="../media/image30.png"/><Relationship Id="rId10" Type="http://schemas.openxmlformats.org/officeDocument/2006/relationships/image" Target="../media/image50.png"/><Relationship Id="rId4" Type="http://schemas.openxmlformats.org/officeDocument/2006/relationships/image" Target="../media/image46.svg"/><Relationship Id="rId9" Type="http://schemas.openxmlformats.org/officeDocument/2006/relationships/image" Target="../media/image49.png"/><Relationship Id="rId14" Type="http://schemas.openxmlformats.org/officeDocument/2006/relationships/image" Target="../media/image33.svg"/></Relationships>
</file>

<file path=ppt/slides/_rels/slide7.xml.rels><?xml version="1.0" encoding="UTF-8" standalone="yes"?>
<Relationships xmlns="http://schemas.openxmlformats.org/package/2006/relationships"><Relationship Id="rId8" Type="http://schemas.openxmlformats.org/officeDocument/2006/relationships/image" Target="../media/image28.svg"/><Relationship Id="rId13" Type="http://schemas.openxmlformats.org/officeDocument/2006/relationships/image" Target="../media/image55.png"/><Relationship Id="rId3" Type="http://schemas.openxmlformats.org/officeDocument/2006/relationships/image" Target="../media/image17.png"/><Relationship Id="rId7" Type="http://schemas.openxmlformats.org/officeDocument/2006/relationships/image" Target="../media/image27.png"/><Relationship Id="rId12" Type="http://schemas.openxmlformats.org/officeDocument/2006/relationships/image" Target="../media/image54.svg"/><Relationship Id="rId2" Type="http://schemas.openxmlformats.org/officeDocument/2006/relationships/image" Target="../media/image14.jpeg"/><Relationship Id="rId1" Type="http://schemas.openxmlformats.org/officeDocument/2006/relationships/slideLayout" Target="../slideLayouts/slideLayout7.xml"/><Relationship Id="rId6" Type="http://schemas.openxmlformats.org/officeDocument/2006/relationships/image" Target="../media/image20.svg"/><Relationship Id="rId11" Type="http://schemas.openxmlformats.org/officeDocument/2006/relationships/image" Target="../media/image53.png"/><Relationship Id="rId5" Type="http://schemas.openxmlformats.org/officeDocument/2006/relationships/image" Target="../media/image19.png"/><Relationship Id="rId10" Type="http://schemas.openxmlformats.org/officeDocument/2006/relationships/image" Target="../media/image16.svg"/><Relationship Id="rId4" Type="http://schemas.openxmlformats.org/officeDocument/2006/relationships/image" Target="../media/image18.svg"/><Relationship Id="rId9" Type="http://schemas.openxmlformats.org/officeDocument/2006/relationships/image" Target="../media/image15.png"/><Relationship Id="rId14" Type="http://schemas.openxmlformats.org/officeDocument/2006/relationships/image" Target="../media/image56.png"/></Relationships>
</file>

<file path=ppt/slides/_rels/slide8.xml.rels><?xml version="1.0" encoding="UTF-8" standalone="yes"?>
<Relationships xmlns="http://schemas.openxmlformats.org/package/2006/relationships"><Relationship Id="rId8" Type="http://schemas.openxmlformats.org/officeDocument/2006/relationships/image" Target="../media/image35.svg"/><Relationship Id="rId3" Type="http://schemas.openxmlformats.org/officeDocument/2006/relationships/image" Target="../media/image47.png"/><Relationship Id="rId7" Type="http://schemas.openxmlformats.org/officeDocument/2006/relationships/image" Target="../media/image34.png"/><Relationship Id="rId2" Type="http://schemas.openxmlformats.org/officeDocument/2006/relationships/image" Target="../media/image29.jpeg"/><Relationship Id="rId1" Type="http://schemas.openxmlformats.org/officeDocument/2006/relationships/slideLayout" Target="../slideLayouts/slideLayout7.xml"/><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48.svg"/></Relationships>
</file>

<file path=ppt/slides/_rels/slide9.xml.rels><?xml version="1.0" encoding="UTF-8" standalone="yes"?>
<Relationships xmlns="http://schemas.openxmlformats.org/package/2006/relationships"><Relationship Id="rId8" Type="http://schemas.openxmlformats.org/officeDocument/2006/relationships/image" Target="../media/image42.svg"/><Relationship Id="rId13" Type="http://schemas.openxmlformats.org/officeDocument/2006/relationships/image" Target="../media/image57.png"/><Relationship Id="rId18" Type="http://schemas.openxmlformats.org/officeDocument/2006/relationships/image" Target="../media/image13.svg"/><Relationship Id="rId3" Type="http://schemas.openxmlformats.org/officeDocument/2006/relationships/image" Target="../media/image1.png"/><Relationship Id="rId7" Type="http://schemas.openxmlformats.org/officeDocument/2006/relationships/image" Target="../media/image41.png"/><Relationship Id="rId12" Type="http://schemas.openxmlformats.org/officeDocument/2006/relationships/image" Target="../media/image8.svg"/><Relationship Id="rId17" Type="http://schemas.openxmlformats.org/officeDocument/2006/relationships/image" Target="../media/image12.png"/><Relationship Id="rId2" Type="http://schemas.openxmlformats.org/officeDocument/2006/relationships/image" Target="../media/image36.jpeg"/><Relationship Id="rId16" Type="http://schemas.openxmlformats.org/officeDocument/2006/relationships/image" Target="../media/image60.svg"/><Relationship Id="rId1" Type="http://schemas.openxmlformats.org/officeDocument/2006/relationships/slideLayout" Target="../slideLayouts/slideLayout7.xml"/><Relationship Id="rId6" Type="http://schemas.openxmlformats.org/officeDocument/2006/relationships/image" Target="../media/image40.svg"/><Relationship Id="rId11" Type="http://schemas.openxmlformats.org/officeDocument/2006/relationships/image" Target="../media/image7.png"/><Relationship Id="rId5" Type="http://schemas.openxmlformats.org/officeDocument/2006/relationships/image" Target="../media/image39.png"/><Relationship Id="rId15" Type="http://schemas.openxmlformats.org/officeDocument/2006/relationships/image" Target="../media/image59.png"/><Relationship Id="rId10" Type="http://schemas.openxmlformats.org/officeDocument/2006/relationships/image" Target="../media/image38.svg"/><Relationship Id="rId4" Type="http://schemas.openxmlformats.org/officeDocument/2006/relationships/image" Target="../media/image2.svg"/><Relationship Id="rId9" Type="http://schemas.openxmlformats.org/officeDocument/2006/relationships/image" Target="../media/image37.png"/><Relationship Id="rId14" Type="http://schemas.openxmlformats.org/officeDocument/2006/relationships/image" Target="../media/image5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9B3A9"/>
        </a:solidFill>
        <a:effectLst/>
      </p:bgPr>
    </p:bg>
    <p:spTree>
      <p:nvGrpSpPr>
        <p:cNvPr id="1" name=""/>
        <p:cNvGrpSpPr/>
        <p:nvPr/>
      </p:nvGrpSpPr>
      <p:grpSpPr>
        <a:xfrm>
          <a:off x="0" y="0"/>
          <a:ext cx="0" cy="0"/>
          <a:chOff x="0" y="0"/>
          <a:chExt cx="0" cy="0"/>
        </a:xfrm>
      </p:grpSpPr>
      <p:sp>
        <p:nvSpPr>
          <p:cNvPr id="2" name="Freeform 2"/>
          <p:cNvSpPr/>
          <p:nvPr/>
        </p:nvSpPr>
        <p:spPr>
          <a:xfrm rot="2592102">
            <a:off x="-3785202" y="6070920"/>
            <a:ext cx="8576084" cy="8111727"/>
          </a:xfrm>
          <a:custGeom>
            <a:avLst/>
            <a:gdLst/>
            <a:ahLst/>
            <a:cxnLst/>
            <a:rect l="l" t="t" r="r" b="b"/>
            <a:pathLst>
              <a:path w="8576084" h="8111727">
                <a:moveTo>
                  <a:pt x="0" y="0"/>
                </a:moveTo>
                <a:lnTo>
                  <a:pt x="8576084" y="0"/>
                </a:lnTo>
                <a:lnTo>
                  <a:pt x="8576084" y="8111727"/>
                </a:lnTo>
                <a:lnTo>
                  <a:pt x="0" y="811172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1959976">
            <a:off x="11541360" y="-4342209"/>
            <a:ext cx="9181557" cy="8684417"/>
          </a:xfrm>
          <a:custGeom>
            <a:avLst/>
            <a:gdLst/>
            <a:ahLst/>
            <a:cxnLst/>
            <a:rect l="l" t="t" r="r" b="b"/>
            <a:pathLst>
              <a:path w="9181557" h="8684417">
                <a:moveTo>
                  <a:pt x="0" y="0"/>
                </a:moveTo>
                <a:lnTo>
                  <a:pt x="9181558" y="0"/>
                </a:lnTo>
                <a:lnTo>
                  <a:pt x="9181558" y="8684418"/>
                </a:lnTo>
                <a:lnTo>
                  <a:pt x="0" y="868441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4" name="Group 4"/>
          <p:cNvGrpSpPr>
            <a:grpSpLocks noChangeAspect="1"/>
          </p:cNvGrpSpPr>
          <p:nvPr/>
        </p:nvGrpSpPr>
        <p:grpSpPr>
          <a:xfrm rot="3594224">
            <a:off x="-3741893" y="-9312169"/>
            <a:ext cx="10201545" cy="13886343"/>
            <a:chOff x="0" y="0"/>
            <a:chExt cx="6350000" cy="8643620"/>
          </a:xfrm>
        </p:grpSpPr>
        <p:sp>
          <p:nvSpPr>
            <p:cNvPr id="5" name="Freeform 5"/>
            <p:cNvSpPr/>
            <p:nvPr/>
          </p:nvSpPr>
          <p:spPr>
            <a:xfrm>
              <a:off x="0" y="0"/>
              <a:ext cx="6350000" cy="8642350"/>
            </a:xfrm>
            <a:custGeom>
              <a:avLst/>
              <a:gdLst/>
              <a:ahLst/>
              <a:cxnLst/>
              <a:rect l="l" t="t" r="r" b="b"/>
              <a:pathLst>
                <a:path w="6350000" h="8642350">
                  <a:moveTo>
                    <a:pt x="6350000" y="624840"/>
                  </a:moveTo>
                  <a:cubicBezTo>
                    <a:pt x="6350000" y="543560"/>
                    <a:pt x="6309360" y="472440"/>
                    <a:pt x="6247130" y="430530"/>
                  </a:cubicBezTo>
                  <a:cubicBezTo>
                    <a:pt x="6259830" y="422910"/>
                    <a:pt x="6271260" y="412750"/>
                    <a:pt x="6281420" y="402590"/>
                  </a:cubicBezTo>
                  <a:cubicBezTo>
                    <a:pt x="6324600" y="358140"/>
                    <a:pt x="6350000" y="298450"/>
                    <a:pt x="6350000" y="236220"/>
                  </a:cubicBezTo>
                  <a:cubicBezTo>
                    <a:pt x="6350000" y="173990"/>
                    <a:pt x="6324600" y="114300"/>
                    <a:pt x="6281420" y="69850"/>
                  </a:cubicBezTo>
                  <a:cubicBezTo>
                    <a:pt x="6236970" y="25400"/>
                    <a:pt x="6176010" y="0"/>
                    <a:pt x="6115050" y="0"/>
                  </a:cubicBezTo>
                  <a:cubicBezTo>
                    <a:pt x="6052820" y="0"/>
                    <a:pt x="5991860" y="25400"/>
                    <a:pt x="5948680" y="68580"/>
                  </a:cubicBezTo>
                  <a:cubicBezTo>
                    <a:pt x="5937250" y="80010"/>
                    <a:pt x="5927090" y="92710"/>
                    <a:pt x="5919470" y="105410"/>
                  </a:cubicBezTo>
                  <a:cubicBezTo>
                    <a:pt x="5877560" y="41910"/>
                    <a:pt x="5805170" y="0"/>
                    <a:pt x="5723890" y="0"/>
                  </a:cubicBezTo>
                  <a:cubicBezTo>
                    <a:pt x="5642610" y="0"/>
                    <a:pt x="5570220" y="41910"/>
                    <a:pt x="5528310" y="105410"/>
                  </a:cubicBezTo>
                  <a:cubicBezTo>
                    <a:pt x="5486400" y="41910"/>
                    <a:pt x="5414010" y="0"/>
                    <a:pt x="5332730" y="0"/>
                  </a:cubicBezTo>
                  <a:cubicBezTo>
                    <a:pt x="5250180" y="0"/>
                    <a:pt x="5179060" y="41910"/>
                    <a:pt x="5137150" y="105410"/>
                  </a:cubicBezTo>
                  <a:cubicBezTo>
                    <a:pt x="5095241" y="41910"/>
                    <a:pt x="5022850" y="0"/>
                    <a:pt x="4941570" y="0"/>
                  </a:cubicBezTo>
                  <a:cubicBezTo>
                    <a:pt x="4860291" y="0"/>
                    <a:pt x="4787900" y="41910"/>
                    <a:pt x="4745990" y="105410"/>
                  </a:cubicBezTo>
                  <a:cubicBezTo>
                    <a:pt x="4704080" y="41910"/>
                    <a:pt x="4631690" y="0"/>
                    <a:pt x="4550410" y="0"/>
                  </a:cubicBezTo>
                  <a:cubicBezTo>
                    <a:pt x="4469130" y="0"/>
                    <a:pt x="4396740" y="41910"/>
                    <a:pt x="4354830" y="105410"/>
                  </a:cubicBezTo>
                  <a:cubicBezTo>
                    <a:pt x="4312920" y="41910"/>
                    <a:pt x="4240530" y="0"/>
                    <a:pt x="4159250" y="0"/>
                  </a:cubicBezTo>
                  <a:cubicBezTo>
                    <a:pt x="4077970" y="0"/>
                    <a:pt x="4005580" y="41910"/>
                    <a:pt x="3963670" y="105410"/>
                  </a:cubicBezTo>
                  <a:cubicBezTo>
                    <a:pt x="3921761" y="41910"/>
                    <a:pt x="3849370" y="0"/>
                    <a:pt x="3768091" y="0"/>
                  </a:cubicBezTo>
                  <a:cubicBezTo>
                    <a:pt x="3686811" y="0"/>
                    <a:pt x="3614420" y="41910"/>
                    <a:pt x="3572511" y="105410"/>
                  </a:cubicBezTo>
                  <a:cubicBezTo>
                    <a:pt x="3530601" y="41910"/>
                    <a:pt x="3458211" y="0"/>
                    <a:pt x="3376931" y="0"/>
                  </a:cubicBezTo>
                  <a:cubicBezTo>
                    <a:pt x="3295651" y="0"/>
                    <a:pt x="3216910" y="41910"/>
                    <a:pt x="3175000" y="105410"/>
                  </a:cubicBezTo>
                  <a:cubicBezTo>
                    <a:pt x="3133090" y="41910"/>
                    <a:pt x="3060700" y="0"/>
                    <a:pt x="2979420" y="0"/>
                  </a:cubicBezTo>
                  <a:cubicBezTo>
                    <a:pt x="2898140" y="0"/>
                    <a:pt x="2825750" y="41910"/>
                    <a:pt x="2783840" y="105410"/>
                  </a:cubicBezTo>
                  <a:cubicBezTo>
                    <a:pt x="2741930" y="41910"/>
                    <a:pt x="2669540" y="0"/>
                    <a:pt x="2588260" y="0"/>
                  </a:cubicBezTo>
                  <a:cubicBezTo>
                    <a:pt x="2505710" y="0"/>
                    <a:pt x="2434590" y="41910"/>
                    <a:pt x="2392680" y="105410"/>
                  </a:cubicBezTo>
                  <a:cubicBezTo>
                    <a:pt x="2350770" y="41910"/>
                    <a:pt x="2278380" y="0"/>
                    <a:pt x="2197100" y="0"/>
                  </a:cubicBezTo>
                  <a:cubicBezTo>
                    <a:pt x="2115820" y="0"/>
                    <a:pt x="2043430" y="41910"/>
                    <a:pt x="2001520" y="105410"/>
                  </a:cubicBezTo>
                  <a:cubicBezTo>
                    <a:pt x="1959610" y="41910"/>
                    <a:pt x="1887220" y="0"/>
                    <a:pt x="1805941" y="0"/>
                  </a:cubicBezTo>
                  <a:cubicBezTo>
                    <a:pt x="1723391" y="0"/>
                    <a:pt x="1652270" y="41910"/>
                    <a:pt x="1610361" y="105410"/>
                  </a:cubicBezTo>
                  <a:cubicBezTo>
                    <a:pt x="1568450" y="41910"/>
                    <a:pt x="1496061" y="0"/>
                    <a:pt x="1414781" y="0"/>
                  </a:cubicBezTo>
                  <a:cubicBezTo>
                    <a:pt x="1329691" y="0"/>
                    <a:pt x="1257300" y="41910"/>
                    <a:pt x="1215391" y="105410"/>
                  </a:cubicBezTo>
                  <a:cubicBezTo>
                    <a:pt x="1173481" y="41910"/>
                    <a:pt x="1101091" y="0"/>
                    <a:pt x="1019811" y="0"/>
                  </a:cubicBezTo>
                  <a:cubicBezTo>
                    <a:pt x="937261" y="0"/>
                    <a:pt x="866141" y="41910"/>
                    <a:pt x="824231" y="105410"/>
                  </a:cubicBezTo>
                  <a:cubicBezTo>
                    <a:pt x="782321" y="41910"/>
                    <a:pt x="709931" y="0"/>
                    <a:pt x="628650" y="0"/>
                  </a:cubicBezTo>
                  <a:cubicBezTo>
                    <a:pt x="544830" y="0"/>
                    <a:pt x="473710" y="41910"/>
                    <a:pt x="431800" y="105410"/>
                  </a:cubicBezTo>
                  <a:cubicBezTo>
                    <a:pt x="422910" y="92710"/>
                    <a:pt x="412750" y="80010"/>
                    <a:pt x="402590" y="68580"/>
                  </a:cubicBezTo>
                  <a:cubicBezTo>
                    <a:pt x="358140" y="25400"/>
                    <a:pt x="297180" y="0"/>
                    <a:pt x="234950" y="0"/>
                  </a:cubicBezTo>
                  <a:cubicBezTo>
                    <a:pt x="172720" y="0"/>
                    <a:pt x="113030" y="25400"/>
                    <a:pt x="68580" y="68580"/>
                  </a:cubicBezTo>
                  <a:cubicBezTo>
                    <a:pt x="25400" y="113030"/>
                    <a:pt x="0" y="172720"/>
                    <a:pt x="0" y="234950"/>
                  </a:cubicBezTo>
                  <a:cubicBezTo>
                    <a:pt x="0" y="297180"/>
                    <a:pt x="25400" y="356870"/>
                    <a:pt x="68580" y="401320"/>
                  </a:cubicBezTo>
                  <a:cubicBezTo>
                    <a:pt x="78740" y="411480"/>
                    <a:pt x="90170" y="421640"/>
                    <a:pt x="102870" y="429260"/>
                  </a:cubicBezTo>
                  <a:cubicBezTo>
                    <a:pt x="40640" y="472440"/>
                    <a:pt x="0" y="543560"/>
                    <a:pt x="0" y="624840"/>
                  </a:cubicBezTo>
                  <a:cubicBezTo>
                    <a:pt x="0" y="706120"/>
                    <a:pt x="40640" y="777240"/>
                    <a:pt x="102870" y="819150"/>
                  </a:cubicBezTo>
                  <a:cubicBezTo>
                    <a:pt x="40640" y="861060"/>
                    <a:pt x="0" y="932180"/>
                    <a:pt x="0" y="1013460"/>
                  </a:cubicBezTo>
                  <a:cubicBezTo>
                    <a:pt x="0" y="1094740"/>
                    <a:pt x="40640" y="1165860"/>
                    <a:pt x="102870" y="1207770"/>
                  </a:cubicBezTo>
                  <a:cubicBezTo>
                    <a:pt x="40640" y="1249680"/>
                    <a:pt x="0" y="1322070"/>
                    <a:pt x="0" y="1402080"/>
                  </a:cubicBezTo>
                  <a:cubicBezTo>
                    <a:pt x="0" y="1483360"/>
                    <a:pt x="40640" y="1554480"/>
                    <a:pt x="102870" y="1596390"/>
                  </a:cubicBezTo>
                  <a:cubicBezTo>
                    <a:pt x="40640" y="1638300"/>
                    <a:pt x="0" y="1709420"/>
                    <a:pt x="0" y="1790700"/>
                  </a:cubicBezTo>
                  <a:cubicBezTo>
                    <a:pt x="0" y="1871980"/>
                    <a:pt x="40640" y="1943100"/>
                    <a:pt x="102870" y="1985010"/>
                  </a:cubicBezTo>
                  <a:cubicBezTo>
                    <a:pt x="40640" y="2026920"/>
                    <a:pt x="0" y="2099310"/>
                    <a:pt x="0" y="2179320"/>
                  </a:cubicBezTo>
                  <a:cubicBezTo>
                    <a:pt x="0" y="2260600"/>
                    <a:pt x="40640" y="2331720"/>
                    <a:pt x="102870" y="2373630"/>
                  </a:cubicBezTo>
                  <a:cubicBezTo>
                    <a:pt x="40640" y="2418080"/>
                    <a:pt x="0" y="2489200"/>
                    <a:pt x="0" y="2570480"/>
                  </a:cubicBezTo>
                  <a:cubicBezTo>
                    <a:pt x="0" y="2651760"/>
                    <a:pt x="40640" y="2722880"/>
                    <a:pt x="102870" y="2764790"/>
                  </a:cubicBezTo>
                  <a:cubicBezTo>
                    <a:pt x="40640" y="2806700"/>
                    <a:pt x="0" y="2879090"/>
                    <a:pt x="0" y="2959100"/>
                  </a:cubicBezTo>
                  <a:cubicBezTo>
                    <a:pt x="0" y="3040380"/>
                    <a:pt x="40640" y="3111500"/>
                    <a:pt x="102870" y="3153410"/>
                  </a:cubicBezTo>
                  <a:cubicBezTo>
                    <a:pt x="40640" y="3195320"/>
                    <a:pt x="0" y="3266440"/>
                    <a:pt x="0" y="3347720"/>
                  </a:cubicBezTo>
                  <a:cubicBezTo>
                    <a:pt x="0" y="3429000"/>
                    <a:pt x="40640" y="3500120"/>
                    <a:pt x="102870" y="3542030"/>
                  </a:cubicBezTo>
                  <a:cubicBezTo>
                    <a:pt x="40640" y="3583940"/>
                    <a:pt x="0" y="3655060"/>
                    <a:pt x="0" y="3736340"/>
                  </a:cubicBezTo>
                  <a:cubicBezTo>
                    <a:pt x="0" y="3817620"/>
                    <a:pt x="40640" y="3888740"/>
                    <a:pt x="102870" y="3930650"/>
                  </a:cubicBezTo>
                  <a:cubicBezTo>
                    <a:pt x="40640" y="3973830"/>
                    <a:pt x="0" y="4044950"/>
                    <a:pt x="0" y="4124959"/>
                  </a:cubicBezTo>
                  <a:cubicBezTo>
                    <a:pt x="0" y="4206239"/>
                    <a:pt x="40640" y="4277359"/>
                    <a:pt x="102870" y="4319269"/>
                  </a:cubicBezTo>
                  <a:cubicBezTo>
                    <a:pt x="40640" y="4361180"/>
                    <a:pt x="0" y="4432300"/>
                    <a:pt x="0" y="4513580"/>
                  </a:cubicBezTo>
                  <a:cubicBezTo>
                    <a:pt x="0" y="4594860"/>
                    <a:pt x="40640" y="4665980"/>
                    <a:pt x="102870" y="4707890"/>
                  </a:cubicBezTo>
                  <a:cubicBezTo>
                    <a:pt x="40640" y="4749800"/>
                    <a:pt x="0" y="4820920"/>
                    <a:pt x="0" y="4902200"/>
                  </a:cubicBezTo>
                  <a:cubicBezTo>
                    <a:pt x="0" y="4983480"/>
                    <a:pt x="40640" y="5054600"/>
                    <a:pt x="102870" y="5096510"/>
                  </a:cubicBezTo>
                  <a:cubicBezTo>
                    <a:pt x="40640" y="5138420"/>
                    <a:pt x="0" y="5210810"/>
                    <a:pt x="0" y="5290820"/>
                  </a:cubicBezTo>
                  <a:cubicBezTo>
                    <a:pt x="0" y="5372100"/>
                    <a:pt x="40640" y="5443220"/>
                    <a:pt x="102870" y="5485130"/>
                  </a:cubicBezTo>
                  <a:cubicBezTo>
                    <a:pt x="40640" y="5527039"/>
                    <a:pt x="0" y="5598159"/>
                    <a:pt x="0" y="5679439"/>
                  </a:cubicBezTo>
                  <a:cubicBezTo>
                    <a:pt x="0" y="5760719"/>
                    <a:pt x="40640" y="5831839"/>
                    <a:pt x="102870" y="5873749"/>
                  </a:cubicBezTo>
                  <a:cubicBezTo>
                    <a:pt x="40640" y="5915659"/>
                    <a:pt x="0" y="5986779"/>
                    <a:pt x="0" y="6068059"/>
                  </a:cubicBezTo>
                  <a:cubicBezTo>
                    <a:pt x="0" y="6149339"/>
                    <a:pt x="40640" y="6220459"/>
                    <a:pt x="102870" y="6262369"/>
                  </a:cubicBezTo>
                  <a:cubicBezTo>
                    <a:pt x="40640" y="6304280"/>
                    <a:pt x="0" y="6375400"/>
                    <a:pt x="0" y="6456680"/>
                  </a:cubicBezTo>
                  <a:cubicBezTo>
                    <a:pt x="0" y="6537960"/>
                    <a:pt x="40640" y="6609080"/>
                    <a:pt x="102870" y="6650990"/>
                  </a:cubicBezTo>
                  <a:cubicBezTo>
                    <a:pt x="40640" y="6692900"/>
                    <a:pt x="0" y="6764020"/>
                    <a:pt x="0" y="6845300"/>
                  </a:cubicBezTo>
                  <a:cubicBezTo>
                    <a:pt x="0" y="6926580"/>
                    <a:pt x="40640" y="6997700"/>
                    <a:pt x="102870" y="7039610"/>
                  </a:cubicBezTo>
                  <a:cubicBezTo>
                    <a:pt x="40640" y="7082790"/>
                    <a:pt x="0" y="7153910"/>
                    <a:pt x="0" y="7233920"/>
                  </a:cubicBezTo>
                  <a:cubicBezTo>
                    <a:pt x="0" y="7315200"/>
                    <a:pt x="40640" y="7386320"/>
                    <a:pt x="102870" y="7428230"/>
                  </a:cubicBezTo>
                  <a:cubicBezTo>
                    <a:pt x="40640" y="7470139"/>
                    <a:pt x="0" y="7541260"/>
                    <a:pt x="0" y="7622539"/>
                  </a:cubicBezTo>
                  <a:cubicBezTo>
                    <a:pt x="0" y="7703819"/>
                    <a:pt x="40640" y="7774939"/>
                    <a:pt x="102870" y="7816849"/>
                  </a:cubicBezTo>
                  <a:cubicBezTo>
                    <a:pt x="40640" y="7866380"/>
                    <a:pt x="0" y="7937500"/>
                    <a:pt x="0" y="8018780"/>
                  </a:cubicBezTo>
                  <a:cubicBezTo>
                    <a:pt x="0" y="8100061"/>
                    <a:pt x="40640" y="8171180"/>
                    <a:pt x="102870" y="8213090"/>
                  </a:cubicBezTo>
                  <a:cubicBezTo>
                    <a:pt x="90170" y="8220710"/>
                    <a:pt x="78740" y="8230870"/>
                    <a:pt x="68580" y="8241030"/>
                  </a:cubicBezTo>
                  <a:cubicBezTo>
                    <a:pt x="25400" y="8285480"/>
                    <a:pt x="0" y="8346440"/>
                    <a:pt x="0" y="8407400"/>
                  </a:cubicBezTo>
                  <a:cubicBezTo>
                    <a:pt x="0" y="8469630"/>
                    <a:pt x="25400" y="8529320"/>
                    <a:pt x="68580" y="8573770"/>
                  </a:cubicBezTo>
                  <a:cubicBezTo>
                    <a:pt x="111760" y="8616950"/>
                    <a:pt x="172720" y="8642350"/>
                    <a:pt x="234950" y="8642350"/>
                  </a:cubicBezTo>
                  <a:cubicBezTo>
                    <a:pt x="297180" y="8642350"/>
                    <a:pt x="356870" y="8616950"/>
                    <a:pt x="401320" y="8573770"/>
                  </a:cubicBezTo>
                  <a:cubicBezTo>
                    <a:pt x="412750" y="8562339"/>
                    <a:pt x="422910" y="8549639"/>
                    <a:pt x="430530" y="8536939"/>
                  </a:cubicBezTo>
                  <a:cubicBezTo>
                    <a:pt x="472440" y="8600439"/>
                    <a:pt x="544830" y="8642349"/>
                    <a:pt x="626110" y="8642349"/>
                  </a:cubicBezTo>
                  <a:cubicBezTo>
                    <a:pt x="707390" y="8642349"/>
                    <a:pt x="779780" y="8600439"/>
                    <a:pt x="821690" y="8536939"/>
                  </a:cubicBezTo>
                  <a:cubicBezTo>
                    <a:pt x="863600" y="8600439"/>
                    <a:pt x="935990" y="8642349"/>
                    <a:pt x="1017270" y="8642349"/>
                  </a:cubicBezTo>
                  <a:cubicBezTo>
                    <a:pt x="1099820" y="8642349"/>
                    <a:pt x="1172210" y="8600439"/>
                    <a:pt x="1212850" y="8536939"/>
                  </a:cubicBezTo>
                  <a:cubicBezTo>
                    <a:pt x="1254760" y="8600439"/>
                    <a:pt x="1327150" y="8642349"/>
                    <a:pt x="1408430" y="8642349"/>
                  </a:cubicBezTo>
                  <a:cubicBezTo>
                    <a:pt x="1489710" y="8642349"/>
                    <a:pt x="1562100" y="8600439"/>
                    <a:pt x="1604010" y="8536939"/>
                  </a:cubicBezTo>
                  <a:cubicBezTo>
                    <a:pt x="1645920" y="8600439"/>
                    <a:pt x="1718310" y="8642349"/>
                    <a:pt x="1799590" y="8642349"/>
                  </a:cubicBezTo>
                  <a:cubicBezTo>
                    <a:pt x="1880870" y="8642349"/>
                    <a:pt x="1953260" y="8600439"/>
                    <a:pt x="1995170" y="8536939"/>
                  </a:cubicBezTo>
                  <a:cubicBezTo>
                    <a:pt x="2037080" y="8600439"/>
                    <a:pt x="2109470" y="8642349"/>
                    <a:pt x="2190750" y="8642349"/>
                  </a:cubicBezTo>
                  <a:cubicBezTo>
                    <a:pt x="2273300" y="8642349"/>
                    <a:pt x="2344420" y="8600439"/>
                    <a:pt x="2386330" y="8536939"/>
                  </a:cubicBezTo>
                  <a:cubicBezTo>
                    <a:pt x="2428240" y="8600439"/>
                    <a:pt x="2500630" y="8642349"/>
                    <a:pt x="2581910" y="8642349"/>
                  </a:cubicBezTo>
                  <a:cubicBezTo>
                    <a:pt x="2663190" y="8642349"/>
                    <a:pt x="2735580" y="8600439"/>
                    <a:pt x="2777490" y="8536939"/>
                  </a:cubicBezTo>
                  <a:cubicBezTo>
                    <a:pt x="2819400" y="8600439"/>
                    <a:pt x="2891790" y="8642349"/>
                    <a:pt x="2973070" y="8642349"/>
                  </a:cubicBezTo>
                  <a:cubicBezTo>
                    <a:pt x="3055620" y="8642349"/>
                    <a:pt x="3126740" y="8600439"/>
                    <a:pt x="3168650" y="8536939"/>
                  </a:cubicBezTo>
                  <a:cubicBezTo>
                    <a:pt x="3210560" y="8600439"/>
                    <a:pt x="3282950" y="8642349"/>
                    <a:pt x="3364230" y="8642349"/>
                  </a:cubicBezTo>
                  <a:cubicBezTo>
                    <a:pt x="3445509" y="8642349"/>
                    <a:pt x="3517900" y="8600439"/>
                    <a:pt x="3559809" y="8536939"/>
                  </a:cubicBezTo>
                  <a:cubicBezTo>
                    <a:pt x="3601719" y="8600439"/>
                    <a:pt x="3674109" y="8642349"/>
                    <a:pt x="3755389" y="8642349"/>
                  </a:cubicBezTo>
                  <a:cubicBezTo>
                    <a:pt x="3837939" y="8642349"/>
                    <a:pt x="3909059" y="8600439"/>
                    <a:pt x="3950969" y="8536939"/>
                  </a:cubicBezTo>
                  <a:cubicBezTo>
                    <a:pt x="3992879" y="8600439"/>
                    <a:pt x="4065269" y="8642349"/>
                    <a:pt x="4146549" y="8642349"/>
                  </a:cubicBezTo>
                  <a:cubicBezTo>
                    <a:pt x="4227829" y="8642349"/>
                    <a:pt x="4300219" y="8600439"/>
                    <a:pt x="4342129" y="8536939"/>
                  </a:cubicBezTo>
                  <a:cubicBezTo>
                    <a:pt x="4384039" y="8600439"/>
                    <a:pt x="4456429" y="8642349"/>
                    <a:pt x="4537709" y="8642349"/>
                  </a:cubicBezTo>
                  <a:cubicBezTo>
                    <a:pt x="4618989" y="8642349"/>
                    <a:pt x="4691379" y="8600439"/>
                    <a:pt x="4733289" y="8536939"/>
                  </a:cubicBezTo>
                  <a:cubicBezTo>
                    <a:pt x="4775199" y="8600439"/>
                    <a:pt x="4847589" y="8642349"/>
                    <a:pt x="4928869" y="8642349"/>
                  </a:cubicBezTo>
                  <a:cubicBezTo>
                    <a:pt x="5010149" y="8642349"/>
                    <a:pt x="5082539" y="8600439"/>
                    <a:pt x="5124449" y="8536939"/>
                  </a:cubicBezTo>
                  <a:cubicBezTo>
                    <a:pt x="5166359" y="8600439"/>
                    <a:pt x="5238749" y="8642349"/>
                    <a:pt x="5320029" y="8642349"/>
                  </a:cubicBezTo>
                  <a:cubicBezTo>
                    <a:pt x="5401309" y="8642349"/>
                    <a:pt x="5473699" y="8600439"/>
                    <a:pt x="5515609" y="8536939"/>
                  </a:cubicBezTo>
                  <a:cubicBezTo>
                    <a:pt x="5557519" y="8600439"/>
                    <a:pt x="5629909" y="8642349"/>
                    <a:pt x="5711189" y="8642349"/>
                  </a:cubicBezTo>
                  <a:cubicBezTo>
                    <a:pt x="5793739" y="8642349"/>
                    <a:pt x="5864859" y="8600439"/>
                    <a:pt x="5906769" y="8536939"/>
                  </a:cubicBezTo>
                  <a:cubicBezTo>
                    <a:pt x="5915659" y="8549639"/>
                    <a:pt x="5925819" y="8562339"/>
                    <a:pt x="5935978" y="8573770"/>
                  </a:cubicBezTo>
                  <a:cubicBezTo>
                    <a:pt x="5979158" y="8616950"/>
                    <a:pt x="6040119" y="8642350"/>
                    <a:pt x="6102348" y="8642350"/>
                  </a:cubicBezTo>
                  <a:cubicBezTo>
                    <a:pt x="6163308" y="8642350"/>
                    <a:pt x="6224269" y="8616950"/>
                    <a:pt x="6268719" y="8573770"/>
                  </a:cubicBezTo>
                  <a:cubicBezTo>
                    <a:pt x="6311898" y="8529320"/>
                    <a:pt x="6337298" y="8469630"/>
                    <a:pt x="6337298" y="8407400"/>
                  </a:cubicBezTo>
                  <a:cubicBezTo>
                    <a:pt x="6337298" y="8345170"/>
                    <a:pt x="6311898" y="8285480"/>
                    <a:pt x="6268719" y="8241030"/>
                  </a:cubicBezTo>
                  <a:cubicBezTo>
                    <a:pt x="6258559" y="8230870"/>
                    <a:pt x="6247128" y="8220711"/>
                    <a:pt x="6234428" y="8213090"/>
                  </a:cubicBezTo>
                  <a:cubicBezTo>
                    <a:pt x="6296658" y="8171180"/>
                    <a:pt x="6337298" y="8098790"/>
                    <a:pt x="6337298" y="8018780"/>
                  </a:cubicBezTo>
                  <a:cubicBezTo>
                    <a:pt x="6337298" y="7937500"/>
                    <a:pt x="6296658" y="7866380"/>
                    <a:pt x="6234428" y="7824470"/>
                  </a:cubicBezTo>
                  <a:cubicBezTo>
                    <a:pt x="6296658" y="7782561"/>
                    <a:pt x="6337298" y="7711440"/>
                    <a:pt x="6337298" y="7630161"/>
                  </a:cubicBezTo>
                  <a:cubicBezTo>
                    <a:pt x="6337298" y="7548881"/>
                    <a:pt x="6296658" y="7477761"/>
                    <a:pt x="6234428" y="7435851"/>
                  </a:cubicBezTo>
                  <a:cubicBezTo>
                    <a:pt x="6296658" y="7393941"/>
                    <a:pt x="6337298" y="7321551"/>
                    <a:pt x="6337298" y="7241541"/>
                  </a:cubicBezTo>
                  <a:cubicBezTo>
                    <a:pt x="6337298" y="7160261"/>
                    <a:pt x="6296658" y="7089141"/>
                    <a:pt x="6234428" y="7047231"/>
                  </a:cubicBezTo>
                  <a:cubicBezTo>
                    <a:pt x="6296658" y="7005321"/>
                    <a:pt x="6337298" y="6934201"/>
                    <a:pt x="6337298" y="6852921"/>
                  </a:cubicBezTo>
                  <a:cubicBezTo>
                    <a:pt x="6337298" y="6771642"/>
                    <a:pt x="6296658" y="6700521"/>
                    <a:pt x="6234428" y="6658611"/>
                  </a:cubicBezTo>
                  <a:cubicBezTo>
                    <a:pt x="6296658" y="6615431"/>
                    <a:pt x="6337298" y="6544311"/>
                    <a:pt x="6337298" y="6464302"/>
                  </a:cubicBezTo>
                  <a:cubicBezTo>
                    <a:pt x="6337298" y="6383022"/>
                    <a:pt x="6296658" y="6311902"/>
                    <a:pt x="6234428" y="6269992"/>
                  </a:cubicBezTo>
                  <a:cubicBezTo>
                    <a:pt x="6296658" y="6228082"/>
                    <a:pt x="6337298" y="6156962"/>
                    <a:pt x="6337298" y="6075682"/>
                  </a:cubicBezTo>
                  <a:cubicBezTo>
                    <a:pt x="6337298" y="5994402"/>
                    <a:pt x="6296658" y="5923282"/>
                    <a:pt x="6234428" y="5881372"/>
                  </a:cubicBezTo>
                  <a:cubicBezTo>
                    <a:pt x="6296658" y="5839462"/>
                    <a:pt x="6337298" y="5768342"/>
                    <a:pt x="6337298" y="5687062"/>
                  </a:cubicBezTo>
                  <a:cubicBezTo>
                    <a:pt x="6337298" y="5605782"/>
                    <a:pt x="6296658" y="5534662"/>
                    <a:pt x="6234428" y="5492752"/>
                  </a:cubicBezTo>
                  <a:cubicBezTo>
                    <a:pt x="6296658" y="5449572"/>
                    <a:pt x="6337298" y="5378452"/>
                    <a:pt x="6337298" y="5298442"/>
                  </a:cubicBezTo>
                  <a:cubicBezTo>
                    <a:pt x="6337298" y="5217163"/>
                    <a:pt x="6296658" y="5146042"/>
                    <a:pt x="6234428" y="5104133"/>
                  </a:cubicBezTo>
                  <a:cubicBezTo>
                    <a:pt x="6296658" y="5062223"/>
                    <a:pt x="6337298" y="4991103"/>
                    <a:pt x="6337298" y="4909823"/>
                  </a:cubicBezTo>
                  <a:cubicBezTo>
                    <a:pt x="6337298" y="4828543"/>
                    <a:pt x="6296658" y="4757423"/>
                    <a:pt x="6234428" y="4715513"/>
                  </a:cubicBezTo>
                  <a:cubicBezTo>
                    <a:pt x="6296658" y="4672333"/>
                    <a:pt x="6337298" y="4601213"/>
                    <a:pt x="6337298" y="4521203"/>
                  </a:cubicBezTo>
                  <a:cubicBezTo>
                    <a:pt x="6337298" y="4439923"/>
                    <a:pt x="6296658" y="4368803"/>
                    <a:pt x="6234428" y="4326893"/>
                  </a:cubicBezTo>
                  <a:cubicBezTo>
                    <a:pt x="6296658" y="4284983"/>
                    <a:pt x="6337298" y="4213863"/>
                    <a:pt x="6337298" y="4132583"/>
                  </a:cubicBezTo>
                  <a:cubicBezTo>
                    <a:pt x="6337298" y="4051303"/>
                    <a:pt x="6296658" y="3980183"/>
                    <a:pt x="6234428" y="3938274"/>
                  </a:cubicBezTo>
                  <a:cubicBezTo>
                    <a:pt x="6296658" y="3896364"/>
                    <a:pt x="6337298" y="3825244"/>
                    <a:pt x="6337298" y="3743964"/>
                  </a:cubicBezTo>
                  <a:cubicBezTo>
                    <a:pt x="6337298" y="3662684"/>
                    <a:pt x="6296658" y="3591564"/>
                    <a:pt x="6234428" y="3549654"/>
                  </a:cubicBezTo>
                  <a:cubicBezTo>
                    <a:pt x="6296658" y="3506474"/>
                    <a:pt x="6337298" y="3435354"/>
                    <a:pt x="6337298" y="3355344"/>
                  </a:cubicBezTo>
                  <a:cubicBezTo>
                    <a:pt x="6337298" y="3274064"/>
                    <a:pt x="6296658" y="3202944"/>
                    <a:pt x="6234428" y="3161034"/>
                  </a:cubicBezTo>
                  <a:cubicBezTo>
                    <a:pt x="6296658" y="3119124"/>
                    <a:pt x="6337298" y="3048004"/>
                    <a:pt x="6337298" y="2966724"/>
                  </a:cubicBezTo>
                  <a:cubicBezTo>
                    <a:pt x="6337298" y="2885444"/>
                    <a:pt x="6296658" y="2814324"/>
                    <a:pt x="6234428" y="2772414"/>
                  </a:cubicBezTo>
                  <a:cubicBezTo>
                    <a:pt x="6296658" y="2730504"/>
                    <a:pt x="6337298" y="2659384"/>
                    <a:pt x="6337298" y="2578104"/>
                  </a:cubicBezTo>
                  <a:cubicBezTo>
                    <a:pt x="6337298" y="2496824"/>
                    <a:pt x="6296658" y="2425704"/>
                    <a:pt x="6234428" y="2383794"/>
                  </a:cubicBezTo>
                  <a:cubicBezTo>
                    <a:pt x="6296658" y="2341884"/>
                    <a:pt x="6337298" y="2270764"/>
                    <a:pt x="6337298" y="2189484"/>
                  </a:cubicBezTo>
                  <a:cubicBezTo>
                    <a:pt x="6337298" y="2108204"/>
                    <a:pt x="6296658" y="2037084"/>
                    <a:pt x="6234428" y="1995174"/>
                  </a:cubicBezTo>
                  <a:cubicBezTo>
                    <a:pt x="6296658" y="1953264"/>
                    <a:pt x="6337298" y="1882144"/>
                    <a:pt x="6337298" y="1800864"/>
                  </a:cubicBezTo>
                  <a:cubicBezTo>
                    <a:pt x="6337298" y="1719584"/>
                    <a:pt x="6296658" y="1648464"/>
                    <a:pt x="6234428" y="1606554"/>
                  </a:cubicBezTo>
                  <a:cubicBezTo>
                    <a:pt x="6296658" y="1563374"/>
                    <a:pt x="6337298" y="1492254"/>
                    <a:pt x="6337298" y="1412244"/>
                  </a:cubicBezTo>
                  <a:cubicBezTo>
                    <a:pt x="6337298" y="1330964"/>
                    <a:pt x="6296658" y="1259844"/>
                    <a:pt x="6234428" y="1217934"/>
                  </a:cubicBezTo>
                  <a:cubicBezTo>
                    <a:pt x="6296658" y="1176024"/>
                    <a:pt x="6337298" y="1104904"/>
                    <a:pt x="6337298" y="1023624"/>
                  </a:cubicBezTo>
                  <a:cubicBezTo>
                    <a:pt x="6337298" y="942344"/>
                    <a:pt x="6296658" y="871224"/>
                    <a:pt x="6234428" y="829314"/>
                  </a:cubicBezTo>
                  <a:cubicBezTo>
                    <a:pt x="6309358" y="775974"/>
                    <a:pt x="6349998" y="704854"/>
                    <a:pt x="6349998" y="624844"/>
                  </a:cubicBezTo>
                  <a:close/>
                </a:path>
              </a:pathLst>
            </a:custGeom>
            <a:solidFill>
              <a:srgbClr val="F9B3A9"/>
            </a:solidFill>
          </p:spPr>
        </p:sp>
        <p:sp>
          <p:nvSpPr>
            <p:cNvPr id="6" name="Freeform 6"/>
            <p:cNvSpPr/>
            <p:nvPr/>
          </p:nvSpPr>
          <p:spPr>
            <a:xfrm>
              <a:off x="389890" y="450850"/>
              <a:ext cx="5570220" cy="7743190"/>
            </a:xfrm>
            <a:custGeom>
              <a:avLst/>
              <a:gdLst/>
              <a:ahLst/>
              <a:cxnLst/>
              <a:rect l="l" t="t" r="r" b="b"/>
              <a:pathLst>
                <a:path w="5570220" h="7743190">
                  <a:moveTo>
                    <a:pt x="0" y="0"/>
                  </a:moveTo>
                  <a:lnTo>
                    <a:pt x="5570220" y="0"/>
                  </a:lnTo>
                  <a:lnTo>
                    <a:pt x="5570220" y="7743190"/>
                  </a:lnTo>
                  <a:lnTo>
                    <a:pt x="0" y="7743190"/>
                  </a:lnTo>
                  <a:close/>
                </a:path>
              </a:pathLst>
            </a:custGeom>
            <a:blipFill>
              <a:blip r:embed="rId4" cstate="email">
                <a:extLst>
                  <a:ext uri="{28A0092B-C50C-407E-A947-70E740481C1C}">
                    <a14:useLocalDpi xmlns:a14="http://schemas.microsoft.com/office/drawing/2010/main"/>
                  </a:ext>
                </a:extLst>
              </a:blip>
              <a:stretch>
                <a:fillRect/>
              </a:stretch>
            </a:blipFill>
          </p:spPr>
        </p:sp>
      </p:grpSp>
      <p:sp>
        <p:nvSpPr>
          <p:cNvPr id="7" name="TextBox 7"/>
          <p:cNvSpPr txBox="1"/>
          <p:nvPr/>
        </p:nvSpPr>
        <p:spPr>
          <a:xfrm>
            <a:off x="5004908" y="1019175"/>
            <a:ext cx="12132252" cy="1720217"/>
          </a:xfrm>
          <a:prstGeom prst="rect">
            <a:avLst/>
          </a:prstGeom>
        </p:spPr>
        <p:txBody>
          <a:bodyPr lIns="0" tIns="0" rIns="0" bIns="0" rtlCol="0" anchor="t">
            <a:spAutoFit/>
          </a:bodyPr>
          <a:lstStyle/>
          <a:p>
            <a:pPr algn="ctr">
              <a:lnSpc>
                <a:spcPts val="6899"/>
              </a:lnSpc>
            </a:pPr>
            <a:r>
              <a:rPr lang="en-US" sz="4599" dirty="0">
                <a:solidFill>
                  <a:srgbClr val="50291C"/>
                </a:solidFill>
                <a:latin typeface="Times New Roman"/>
                <a:ea typeface="Times New Roman"/>
                <a:cs typeface="Times New Roman"/>
                <a:sym typeface="Times New Roman"/>
              </a:rPr>
              <a:t>ỨNG DỤNG MỘT SỐ PHƯƠNG PHÁP SẮP XẾP TRÊN DANH SÁCH LIÊN KẾT ĐƠN</a:t>
            </a:r>
          </a:p>
        </p:txBody>
      </p:sp>
      <p:sp>
        <p:nvSpPr>
          <p:cNvPr id="8" name="Freeform 8"/>
          <p:cNvSpPr/>
          <p:nvPr/>
        </p:nvSpPr>
        <p:spPr>
          <a:xfrm>
            <a:off x="502840" y="619906"/>
            <a:ext cx="3678988" cy="2917131"/>
          </a:xfrm>
          <a:custGeom>
            <a:avLst/>
            <a:gdLst/>
            <a:ahLst/>
            <a:cxnLst/>
            <a:rect l="l" t="t" r="r" b="b"/>
            <a:pathLst>
              <a:path w="3678988" h="2917131">
                <a:moveTo>
                  <a:pt x="0" y="0"/>
                </a:moveTo>
                <a:lnTo>
                  <a:pt x="3678987" y="0"/>
                </a:lnTo>
                <a:lnTo>
                  <a:pt x="3678987" y="2917130"/>
                </a:lnTo>
                <a:lnTo>
                  <a:pt x="0" y="2917130"/>
                </a:lnTo>
                <a:lnTo>
                  <a:pt x="0" y="0"/>
                </a:lnTo>
                <a:close/>
              </a:path>
            </a:pathLst>
          </a:custGeom>
          <a:blipFill>
            <a:blip r:embed="rId5" cstate="email">
              <a:extLst>
                <a:ext uri="{28A0092B-C50C-407E-A947-70E740481C1C}">
                  <a14:useLocalDpi xmlns:a14="http://schemas.microsoft.com/office/drawing/2010/main"/>
                </a:ext>
              </a:extLst>
            </a:blip>
            <a:stretch>
              <a:fillRect/>
            </a:stretch>
          </a:blipFill>
        </p:spPr>
      </p:sp>
      <p:sp>
        <p:nvSpPr>
          <p:cNvPr id="9" name="AutoShape 9"/>
          <p:cNvSpPr/>
          <p:nvPr/>
        </p:nvSpPr>
        <p:spPr>
          <a:xfrm>
            <a:off x="4663187" y="1028700"/>
            <a:ext cx="13624813" cy="0"/>
          </a:xfrm>
          <a:prstGeom prst="line">
            <a:avLst/>
          </a:prstGeom>
          <a:ln w="38100" cap="flat">
            <a:solidFill>
              <a:srgbClr val="000000"/>
            </a:solidFill>
            <a:prstDash val="solid"/>
            <a:headEnd type="none" w="sm" len="sm"/>
            <a:tailEnd type="none" w="sm" len="sm"/>
          </a:ln>
        </p:spPr>
      </p:sp>
      <p:grpSp>
        <p:nvGrpSpPr>
          <p:cNvPr id="10" name="Group 10"/>
          <p:cNvGrpSpPr>
            <a:grpSpLocks noChangeAspect="1"/>
          </p:cNvGrpSpPr>
          <p:nvPr/>
        </p:nvGrpSpPr>
        <p:grpSpPr>
          <a:xfrm rot="3594224">
            <a:off x="10711489" y="5860760"/>
            <a:ext cx="10201545" cy="13886343"/>
            <a:chOff x="0" y="0"/>
            <a:chExt cx="6350000" cy="8643620"/>
          </a:xfrm>
        </p:grpSpPr>
        <p:sp>
          <p:nvSpPr>
            <p:cNvPr id="11" name="Freeform 11"/>
            <p:cNvSpPr/>
            <p:nvPr/>
          </p:nvSpPr>
          <p:spPr>
            <a:xfrm>
              <a:off x="0" y="0"/>
              <a:ext cx="6350000" cy="8642350"/>
            </a:xfrm>
            <a:custGeom>
              <a:avLst/>
              <a:gdLst/>
              <a:ahLst/>
              <a:cxnLst/>
              <a:rect l="l" t="t" r="r" b="b"/>
              <a:pathLst>
                <a:path w="6350000" h="8642350">
                  <a:moveTo>
                    <a:pt x="6350000" y="624840"/>
                  </a:moveTo>
                  <a:cubicBezTo>
                    <a:pt x="6350000" y="543560"/>
                    <a:pt x="6309360" y="472440"/>
                    <a:pt x="6247130" y="430530"/>
                  </a:cubicBezTo>
                  <a:cubicBezTo>
                    <a:pt x="6259830" y="422910"/>
                    <a:pt x="6271260" y="412750"/>
                    <a:pt x="6281420" y="402590"/>
                  </a:cubicBezTo>
                  <a:cubicBezTo>
                    <a:pt x="6324600" y="358140"/>
                    <a:pt x="6350000" y="298450"/>
                    <a:pt x="6350000" y="236220"/>
                  </a:cubicBezTo>
                  <a:cubicBezTo>
                    <a:pt x="6350000" y="173990"/>
                    <a:pt x="6324600" y="114300"/>
                    <a:pt x="6281420" y="69850"/>
                  </a:cubicBezTo>
                  <a:cubicBezTo>
                    <a:pt x="6236970" y="25400"/>
                    <a:pt x="6176010" y="0"/>
                    <a:pt x="6115050" y="0"/>
                  </a:cubicBezTo>
                  <a:cubicBezTo>
                    <a:pt x="6052820" y="0"/>
                    <a:pt x="5991860" y="25400"/>
                    <a:pt x="5948680" y="68580"/>
                  </a:cubicBezTo>
                  <a:cubicBezTo>
                    <a:pt x="5937250" y="80010"/>
                    <a:pt x="5927090" y="92710"/>
                    <a:pt x="5919470" y="105410"/>
                  </a:cubicBezTo>
                  <a:cubicBezTo>
                    <a:pt x="5877560" y="41910"/>
                    <a:pt x="5805170" y="0"/>
                    <a:pt x="5723890" y="0"/>
                  </a:cubicBezTo>
                  <a:cubicBezTo>
                    <a:pt x="5642610" y="0"/>
                    <a:pt x="5570220" y="41910"/>
                    <a:pt x="5528310" y="105410"/>
                  </a:cubicBezTo>
                  <a:cubicBezTo>
                    <a:pt x="5486400" y="41910"/>
                    <a:pt x="5414010" y="0"/>
                    <a:pt x="5332730" y="0"/>
                  </a:cubicBezTo>
                  <a:cubicBezTo>
                    <a:pt x="5250180" y="0"/>
                    <a:pt x="5179060" y="41910"/>
                    <a:pt x="5137150" y="105410"/>
                  </a:cubicBezTo>
                  <a:cubicBezTo>
                    <a:pt x="5095241" y="41910"/>
                    <a:pt x="5022850" y="0"/>
                    <a:pt x="4941570" y="0"/>
                  </a:cubicBezTo>
                  <a:cubicBezTo>
                    <a:pt x="4860291" y="0"/>
                    <a:pt x="4787900" y="41910"/>
                    <a:pt x="4745990" y="105410"/>
                  </a:cubicBezTo>
                  <a:cubicBezTo>
                    <a:pt x="4704080" y="41910"/>
                    <a:pt x="4631690" y="0"/>
                    <a:pt x="4550410" y="0"/>
                  </a:cubicBezTo>
                  <a:cubicBezTo>
                    <a:pt x="4469130" y="0"/>
                    <a:pt x="4396740" y="41910"/>
                    <a:pt x="4354830" y="105410"/>
                  </a:cubicBezTo>
                  <a:cubicBezTo>
                    <a:pt x="4312920" y="41910"/>
                    <a:pt x="4240530" y="0"/>
                    <a:pt x="4159250" y="0"/>
                  </a:cubicBezTo>
                  <a:cubicBezTo>
                    <a:pt x="4077970" y="0"/>
                    <a:pt x="4005580" y="41910"/>
                    <a:pt x="3963670" y="105410"/>
                  </a:cubicBezTo>
                  <a:cubicBezTo>
                    <a:pt x="3921761" y="41910"/>
                    <a:pt x="3849370" y="0"/>
                    <a:pt x="3768091" y="0"/>
                  </a:cubicBezTo>
                  <a:cubicBezTo>
                    <a:pt x="3686811" y="0"/>
                    <a:pt x="3614420" y="41910"/>
                    <a:pt x="3572511" y="105410"/>
                  </a:cubicBezTo>
                  <a:cubicBezTo>
                    <a:pt x="3530601" y="41910"/>
                    <a:pt x="3458211" y="0"/>
                    <a:pt x="3376931" y="0"/>
                  </a:cubicBezTo>
                  <a:cubicBezTo>
                    <a:pt x="3295651" y="0"/>
                    <a:pt x="3216910" y="41910"/>
                    <a:pt x="3175000" y="105410"/>
                  </a:cubicBezTo>
                  <a:cubicBezTo>
                    <a:pt x="3133090" y="41910"/>
                    <a:pt x="3060700" y="0"/>
                    <a:pt x="2979420" y="0"/>
                  </a:cubicBezTo>
                  <a:cubicBezTo>
                    <a:pt x="2898140" y="0"/>
                    <a:pt x="2825750" y="41910"/>
                    <a:pt x="2783840" y="105410"/>
                  </a:cubicBezTo>
                  <a:cubicBezTo>
                    <a:pt x="2741930" y="41910"/>
                    <a:pt x="2669540" y="0"/>
                    <a:pt x="2588260" y="0"/>
                  </a:cubicBezTo>
                  <a:cubicBezTo>
                    <a:pt x="2505710" y="0"/>
                    <a:pt x="2434590" y="41910"/>
                    <a:pt x="2392680" y="105410"/>
                  </a:cubicBezTo>
                  <a:cubicBezTo>
                    <a:pt x="2350770" y="41910"/>
                    <a:pt x="2278380" y="0"/>
                    <a:pt x="2197100" y="0"/>
                  </a:cubicBezTo>
                  <a:cubicBezTo>
                    <a:pt x="2115820" y="0"/>
                    <a:pt x="2043430" y="41910"/>
                    <a:pt x="2001520" y="105410"/>
                  </a:cubicBezTo>
                  <a:cubicBezTo>
                    <a:pt x="1959610" y="41910"/>
                    <a:pt x="1887220" y="0"/>
                    <a:pt x="1805941" y="0"/>
                  </a:cubicBezTo>
                  <a:cubicBezTo>
                    <a:pt x="1723391" y="0"/>
                    <a:pt x="1652270" y="41910"/>
                    <a:pt x="1610361" y="105410"/>
                  </a:cubicBezTo>
                  <a:cubicBezTo>
                    <a:pt x="1568450" y="41910"/>
                    <a:pt x="1496061" y="0"/>
                    <a:pt x="1414781" y="0"/>
                  </a:cubicBezTo>
                  <a:cubicBezTo>
                    <a:pt x="1329691" y="0"/>
                    <a:pt x="1257300" y="41910"/>
                    <a:pt x="1215391" y="105410"/>
                  </a:cubicBezTo>
                  <a:cubicBezTo>
                    <a:pt x="1173481" y="41910"/>
                    <a:pt x="1101091" y="0"/>
                    <a:pt x="1019811" y="0"/>
                  </a:cubicBezTo>
                  <a:cubicBezTo>
                    <a:pt x="937261" y="0"/>
                    <a:pt x="866141" y="41910"/>
                    <a:pt x="824231" y="105410"/>
                  </a:cubicBezTo>
                  <a:cubicBezTo>
                    <a:pt x="782321" y="41910"/>
                    <a:pt x="709931" y="0"/>
                    <a:pt x="628650" y="0"/>
                  </a:cubicBezTo>
                  <a:cubicBezTo>
                    <a:pt x="544830" y="0"/>
                    <a:pt x="473710" y="41910"/>
                    <a:pt x="431800" y="105410"/>
                  </a:cubicBezTo>
                  <a:cubicBezTo>
                    <a:pt x="422910" y="92710"/>
                    <a:pt x="412750" y="80010"/>
                    <a:pt x="402590" y="68580"/>
                  </a:cubicBezTo>
                  <a:cubicBezTo>
                    <a:pt x="358140" y="25400"/>
                    <a:pt x="297180" y="0"/>
                    <a:pt x="234950" y="0"/>
                  </a:cubicBezTo>
                  <a:cubicBezTo>
                    <a:pt x="172720" y="0"/>
                    <a:pt x="113030" y="25400"/>
                    <a:pt x="68580" y="68580"/>
                  </a:cubicBezTo>
                  <a:cubicBezTo>
                    <a:pt x="25400" y="113030"/>
                    <a:pt x="0" y="172720"/>
                    <a:pt x="0" y="234950"/>
                  </a:cubicBezTo>
                  <a:cubicBezTo>
                    <a:pt x="0" y="297180"/>
                    <a:pt x="25400" y="356870"/>
                    <a:pt x="68580" y="401320"/>
                  </a:cubicBezTo>
                  <a:cubicBezTo>
                    <a:pt x="78740" y="411480"/>
                    <a:pt x="90170" y="421640"/>
                    <a:pt x="102870" y="429260"/>
                  </a:cubicBezTo>
                  <a:cubicBezTo>
                    <a:pt x="40640" y="472440"/>
                    <a:pt x="0" y="543560"/>
                    <a:pt x="0" y="624840"/>
                  </a:cubicBezTo>
                  <a:cubicBezTo>
                    <a:pt x="0" y="706120"/>
                    <a:pt x="40640" y="777240"/>
                    <a:pt x="102870" y="819150"/>
                  </a:cubicBezTo>
                  <a:cubicBezTo>
                    <a:pt x="40640" y="861060"/>
                    <a:pt x="0" y="932180"/>
                    <a:pt x="0" y="1013460"/>
                  </a:cubicBezTo>
                  <a:cubicBezTo>
                    <a:pt x="0" y="1094740"/>
                    <a:pt x="40640" y="1165860"/>
                    <a:pt x="102870" y="1207770"/>
                  </a:cubicBezTo>
                  <a:cubicBezTo>
                    <a:pt x="40640" y="1249680"/>
                    <a:pt x="0" y="1322070"/>
                    <a:pt x="0" y="1402080"/>
                  </a:cubicBezTo>
                  <a:cubicBezTo>
                    <a:pt x="0" y="1483360"/>
                    <a:pt x="40640" y="1554480"/>
                    <a:pt x="102870" y="1596390"/>
                  </a:cubicBezTo>
                  <a:cubicBezTo>
                    <a:pt x="40640" y="1638300"/>
                    <a:pt x="0" y="1709420"/>
                    <a:pt x="0" y="1790700"/>
                  </a:cubicBezTo>
                  <a:cubicBezTo>
                    <a:pt x="0" y="1871980"/>
                    <a:pt x="40640" y="1943100"/>
                    <a:pt x="102870" y="1985010"/>
                  </a:cubicBezTo>
                  <a:cubicBezTo>
                    <a:pt x="40640" y="2026920"/>
                    <a:pt x="0" y="2099310"/>
                    <a:pt x="0" y="2179320"/>
                  </a:cubicBezTo>
                  <a:cubicBezTo>
                    <a:pt x="0" y="2260600"/>
                    <a:pt x="40640" y="2331720"/>
                    <a:pt x="102870" y="2373630"/>
                  </a:cubicBezTo>
                  <a:cubicBezTo>
                    <a:pt x="40640" y="2418080"/>
                    <a:pt x="0" y="2489200"/>
                    <a:pt x="0" y="2570480"/>
                  </a:cubicBezTo>
                  <a:cubicBezTo>
                    <a:pt x="0" y="2651760"/>
                    <a:pt x="40640" y="2722880"/>
                    <a:pt x="102870" y="2764790"/>
                  </a:cubicBezTo>
                  <a:cubicBezTo>
                    <a:pt x="40640" y="2806700"/>
                    <a:pt x="0" y="2879090"/>
                    <a:pt x="0" y="2959100"/>
                  </a:cubicBezTo>
                  <a:cubicBezTo>
                    <a:pt x="0" y="3040380"/>
                    <a:pt x="40640" y="3111500"/>
                    <a:pt x="102870" y="3153410"/>
                  </a:cubicBezTo>
                  <a:cubicBezTo>
                    <a:pt x="40640" y="3195320"/>
                    <a:pt x="0" y="3266440"/>
                    <a:pt x="0" y="3347720"/>
                  </a:cubicBezTo>
                  <a:cubicBezTo>
                    <a:pt x="0" y="3429000"/>
                    <a:pt x="40640" y="3500120"/>
                    <a:pt x="102870" y="3542030"/>
                  </a:cubicBezTo>
                  <a:cubicBezTo>
                    <a:pt x="40640" y="3583940"/>
                    <a:pt x="0" y="3655060"/>
                    <a:pt x="0" y="3736340"/>
                  </a:cubicBezTo>
                  <a:cubicBezTo>
                    <a:pt x="0" y="3817620"/>
                    <a:pt x="40640" y="3888740"/>
                    <a:pt x="102870" y="3930650"/>
                  </a:cubicBezTo>
                  <a:cubicBezTo>
                    <a:pt x="40640" y="3973830"/>
                    <a:pt x="0" y="4044950"/>
                    <a:pt x="0" y="4124959"/>
                  </a:cubicBezTo>
                  <a:cubicBezTo>
                    <a:pt x="0" y="4206239"/>
                    <a:pt x="40640" y="4277359"/>
                    <a:pt x="102870" y="4319269"/>
                  </a:cubicBezTo>
                  <a:cubicBezTo>
                    <a:pt x="40640" y="4361180"/>
                    <a:pt x="0" y="4432300"/>
                    <a:pt x="0" y="4513580"/>
                  </a:cubicBezTo>
                  <a:cubicBezTo>
                    <a:pt x="0" y="4594860"/>
                    <a:pt x="40640" y="4665980"/>
                    <a:pt x="102870" y="4707890"/>
                  </a:cubicBezTo>
                  <a:cubicBezTo>
                    <a:pt x="40640" y="4749800"/>
                    <a:pt x="0" y="4820920"/>
                    <a:pt x="0" y="4902200"/>
                  </a:cubicBezTo>
                  <a:cubicBezTo>
                    <a:pt x="0" y="4983480"/>
                    <a:pt x="40640" y="5054600"/>
                    <a:pt x="102870" y="5096510"/>
                  </a:cubicBezTo>
                  <a:cubicBezTo>
                    <a:pt x="40640" y="5138420"/>
                    <a:pt x="0" y="5210810"/>
                    <a:pt x="0" y="5290820"/>
                  </a:cubicBezTo>
                  <a:cubicBezTo>
                    <a:pt x="0" y="5372100"/>
                    <a:pt x="40640" y="5443220"/>
                    <a:pt x="102870" y="5485130"/>
                  </a:cubicBezTo>
                  <a:cubicBezTo>
                    <a:pt x="40640" y="5527039"/>
                    <a:pt x="0" y="5598159"/>
                    <a:pt x="0" y="5679439"/>
                  </a:cubicBezTo>
                  <a:cubicBezTo>
                    <a:pt x="0" y="5760719"/>
                    <a:pt x="40640" y="5831839"/>
                    <a:pt x="102870" y="5873749"/>
                  </a:cubicBezTo>
                  <a:cubicBezTo>
                    <a:pt x="40640" y="5915659"/>
                    <a:pt x="0" y="5986779"/>
                    <a:pt x="0" y="6068059"/>
                  </a:cubicBezTo>
                  <a:cubicBezTo>
                    <a:pt x="0" y="6149339"/>
                    <a:pt x="40640" y="6220459"/>
                    <a:pt x="102870" y="6262369"/>
                  </a:cubicBezTo>
                  <a:cubicBezTo>
                    <a:pt x="40640" y="6304280"/>
                    <a:pt x="0" y="6375400"/>
                    <a:pt x="0" y="6456680"/>
                  </a:cubicBezTo>
                  <a:cubicBezTo>
                    <a:pt x="0" y="6537960"/>
                    <a:pt x="40640" y="6609080"/>
                    <a:pt x="102870" y="6650990"/>
                  </a:cubicBezTo>
                  <a:cubicBezTo>
                    <a:pt x="40640" y="6692900"/>
                    <a:pt x="0" y="6764020"/>
                    <a:pt x="0" y="6845300"/>
                  </a:cubicBezTo>
                  <a:cubicBezTo>
                    <a:pt x="0" y="6926580"/>
                    <a:pt x="40640" y="6997700"/>
                    <a:pt x="102870" y="7039610"/>
                  </a:cubicBezTo>
                  <a:cubicBezTo>
                    <a:pt x="40640" y="7082790"/>
                    <a:pt x="0" y="7153910"/>
                    <a:pt x="0" y="7233920"/>
                  </a:cubicBezTo>
                  <a:cubicBezTo>
                    <a:pt x="0" y="7315200"/>
                    <a:pt x="40640" y="7386320"/>
                    <a:pt x="102870" y="7428230"/>
                  </a:cubicBezTo>
                  <a:cubicBezTo>
                    <a:pt x="40640" y="7470139"/>
                    <a:pt x="0" y="7541260"/>
                    <a:pt x="0" y="7622539"/>
                  </a:cubicBezTo>
                  <a:cubicBezTo>
                    <a:pt x="0" y="7703819"/>
                    <a:pt x="40640" y="7774939"/>
                    <a:pt x="102870" y="7816849"/>
                  </a:cubicBezTo>
                  <a:cubicBezTo>
                    <a:pt x="40640" y="7866380"/>
                    <a:pt x="0" y="7937500"/>
                    <a:pt x="0" y="8018780"/>
                  </a:cubicBezTo>
                  <a:cubicBezTo>
                    <a:pt x="0" y="8100061"/>
                    <a:pt x="40640" y="8171180"/>
                    <a:pt x="102870" y="8213090"/>
                  </a:cubicBezTo>
                  <a:cubicBezTo>
                    <a:pt x="90170" y="8220710"/>
                    <a:pt x="78740" y="8230870"/>
                    <a:pt x="68580" y="8241030"/>
                  </a:cubicBezTo>
                  <a:cubicBezTo>
                    <a:pt x="25400" y="8285480"/>
                    <a:pt x="0" y="8346440"/>
                    <a:pt x="0" y="8407400"/>
                  </a:cubicBezTo>
                  <a:cubicBezTo>
                    <a:pt x="0" y="8469630"/>
                    <a:pt x="25400" y="8529320"/>
                    <a:pt x="68580" y="8573770"/>
                  </a:cubicBezTo>
                  <a:cubicBezTo>
                    <a:pt x="111760" y="8616950"/>
                    <a:pt x="172720" y="8642350"/>
                    <a:pt x="234950" y="8642350"/>
                  </a:cubicBezTo>
                  <a:cubicBezTo>
                    <a:pt x="297180" y="8642350"/>
                    <a:pt x="356870" y="8616950"/>
                    <a:pt x="401320" y="8573770"/>
                  </a:cubicBezTo>
                  <a:cubicBezTo>
                    <a:pt x="412750" y="8562339"/>
                    <a:pt x="422910" y="8549639"/>
                    <a:pt x="430530" y="8536939"/>
                  </a:cubicBezTo>
                  <a:cubicBezTo>
                    <a:pt x="472440" y="8600439"/>
                    <a:pt x="544830" y="8642349"/>
                    <a:pt x="626110" y="8642349"/>
                  </a:cubicBezTo>
                  <a:cubicBezTo>
                    <a:pt x="707390" y="8642349"/>
                    <a:pt x="779780" y="8600439"/>
                    <a:pt x="821690" y="8536939"/>
                  </a:cubicBezTo>
                  <a:cubicBezTo>
                    <a:pt x="863600" y="8600439"/>
                    <a:pt x="935990" y="8642349"/>
                    <a:pt x="1017270" y="8642349"/>
                  </a:cubicBezTo>
                  <a:cubicBezTo>
                    <a:pt x="1099820" y="8642349"/>
                    <a:pt x="1172210" y="8600439"/>
                    <a:pt x="1212850" y="8536939"/>
                  </a:cubicBezTo>
                  <a:cubicBezTo>
                    <a:pt x="1254760" y="8600439"/>
                    <a:pt x="1327150" y="8642349"/>
                    <a:pt x="1408430" y="8642349"/>
                  </a:cubicBezTo>
                  <a:cubicBezTo>
                    <a:pt x="1489710" y="8642349"/>
                    <a:pt x="1562100" y="8600439"/>
                    <a:pt x="1604010" y="8536939"/>
                  </a:cubicBezTo>
                  <a:cubicBezTo>
                    <a:pt x="1645920" y="8600439"/>
                    <a:pt x="1718310" y="8642349"/>
                    <a:pt x="1799590" y="8642349"/>
                  </a:cubicBezTo>
                  <a:cubicBezTo>
                    <a:pt x="1880870" y="8642349"/>
                    <a:pt x="1953260" y="8600439"/>
                    <a:pt x="1995170" y="8536939"/>
                  </a:cubicBezTo>
                  <a:cubicBezTo>
                    <a:pt x="2037080" y="8600439"/>
                    <a:pt x="2109470" y="8642349"/>
                    <a:pt x="2190750" y="8642349"/>
                  </a:cubicBezTo>
                  <a:cubicBezTo>
                    <a:pt x="2273300" y="8642349"/>
                    <a:pt x="2344420" y="8600439"/>
                    <a:pt x="2386330" y="8536939"/>
                  </a:cubicBezTo>
                  <a:cubicBezTo>
                    <a:pt x="2428240" y="8600439"/>
                    <a:pt x="2500630" y="8642349"/>
                    <a:pt x="2581910" y="8642349"/>
                  </a:cubicBezTo>
                  <a:cubicBezTo>
                    <a:pt x="2663190" y="8642349"/>
                    <a:pt x="2735580" y="8600439"/>
                    <a:pt x="2777490" y="8536939"/>
                  </a:cubicBezTo>
                  <a:cubicBezTo>
                    <a:pt x="2819400" y="8600439"/>
                    <a:pt x="2891790" y="8642349"/>
                    <a:pt x="2973070" y="8642349"/>
                  </a:cubicBezTo>
                  <a:cubicBezTo>
                    <a:pt x="3055620" y="8642349"/>
                    <a:pt x="3126740" y="8600439"/>
                    <a:pt x="3168650" y="8536939"/>
                  </a:cubicBezTo>
                  <a:cubicBezTo>
                    <a:pt x="3210560" y="8600439"/>
                    <a:pt x="3282950" y="8642349"/>
                    <a:pt x="3364230" y="8642349"/>
                  </a:cubicBezTo>
                  <a:cubicBezTo>
                    <a:pt x="3445509" y="8642349"/>
                    <a:pt x="3517900" y="8600439"/>
                    <a:pt x="3559809" y="8536939"/>
                  </a:cubicBezTo>
                  <a:cubicBezTo>
                    <a:pt x="3601719" y="8600439"/>
                    <a:pt x="3674109" y="8642349"/>
                    <a:pt x="3755389" y="8642349"/>
                  </a:cubicBezTo>
                  <a:cubicBezTo>
                    <a:pt x="3837939" y="8642349"/>
                    <a:pt x="3909059" y="8600439"/>
                    <a:pt x="3950969" y="8536939"/>
                  </a:cubicBezTo>
                  <a:cubicBezTo>
                    <a:pt x="3992879" y="8600439"/>
                    <a:pt x="4065269" y="8642349"/>
                    <a:pt x="4146549" y="8642349"/>
                  </a:cubicBezTo>
                  <a:cubicBezTo>
                    <a:pt x="4227829" y="8642349"/>
                    <a:pt x="4300219" y="8600439"/>
                    <a:pt x="4342129" y="8536939"/>
                  </a:cubicBezTo>
                  <a:cubicBezTo>
                    <a:pt x="4384039" y="8600439"/>
                    <a:pt x="4456429" y="8642349"/>
                    <a:pt x="4537709" y="8642349"/>
                  </a:cubicBezTo>
                  <a:cubicBezTo>
                    <a:pt x="4618989" y="8642349"/>
                    <a:pt x="4691379" y="8600439"/>
                    <a:pt x="4733289" y="8536939"/>
                  </a:cubicBezTo>
                  <a:cubicBezTo>
                    <a:pt x="4775199" y="8600439"/>
                    <a:pt x="4847589" y="8642349"/>
                    <a:pt x="4928869" y="8642349"/>
                  </a:cubicBezTo>
                  <a:cubicBezTo>
                    <a:pt x="5010149" y="8642349"/>
                    <a:pt x="5082539" y="8600439"/>
                    <a:pt x="5124449" y="8536939"/>
                  </a:cubicBezTo>
                  <a:cubicBezTo>
                    <a:pt x="5166359" y="8600439"/>
                    <a:pt x="5238749" y="8642349"/>
                    <a:pt x="5320029" y="8642349"/>
                  </a:cubicBezTo>
                  <a:cubicBezTo>
                    <a:pt x="5401309" y="8642349"/>
                    <a:pt x="5473699" y="8600439"/>
                    <a:pt x="5515609" y="8536939"/>
                  </a:cubicBezTo>
                  <a:cubicBezTo>
                    <a:pt x="5557519" y="8600439"/>
                    <a:pt x="5629909" y="8642349"/>
                    <a:pt x="5711189" y="8642349"/>
                  </a:cubicBezTo>
                  <a:cubicBezTo>
                    <a:pt x="5793739" y="8642349"/>
                    <a:pt x="5864859" y="8600439"/>
                    <a:pt x="5906769" y="8536939"/>
                  </a:cubicBezTo>
                  <a:cubicBezTo>
                    <a:pt x="5915659" y="8549639"/>
                    <a:pt x="5925819" y="8562339"/>
                    <a:pt x="5935978" y="8573770"/>
                  </a:cubicBezTo>
                  <a:cubicBezTo>
                    <a:pt x="5979158" y="8616950"/>
                    <a:pt x="6040119" y="8642350"/>
                    <a:pt x="6102348" y="8642350"/>
                  </a:cubicBezTo>
                  <a:cubicBezTo>
                    <a:pt x="6163308" y="8642350"/>
                    <a:pt x="6224269" y="8616950"/>
                    <a:pt x="6268719" y="8573770"/>
                  </a:cubicBezTo>
                  <a:cubicBezTo>
                    <a:pt x="6311898" y="8529320"/>
                    <a:pt x="6337298" y="8469630"/>
                    <a:pt x="6337298" y="8407400"/>
                  </a:cubicBezTo>
                  <a:cubicBezTo>
                    <a:pt x="6337298" y="8345170"/>
                    <a:pt x="6311898" y="8285480"/>
                    <a:pt x="6268719" y="8241030"/>
                  </a:cubicBezTo>
                  <a:cubicBezTo>
                    <a:pt x="6258559" y="8230870"/>
                    <a:pt x="6247128" y="8220711"/>
                    <a:pt x="6234428" y="8213090"/>
                  </a:cubicBezTo>
                  <a:cubicBezTo>
                    <a:pt x="6296658" y="8171180"/>
                    <a:pt x="6337298" y="8098790"/>
                    <a:pt x="6337298" y="8018780"/>
                  </a:cubicBezTo>
                  <a:cubicBezTo>
                    <a:pt x="6337298" y="7937500"/>
                    <a:pt x="6296658" y="7866380"/>
                    <a:pt x="6234428" y="7824470"/>
                  </a:cubicBezTo>
                  <a:cubicBezTo>
                    <a:pt x="6296658" y="7782561"/>
                    <a:pt x="6337298" y="7711440"/>
                    <a:pt x="6337298" y="7630161"/>
                  </a:cubicBezTo>
                  <a:cubicBezTo>
                    <a:pt x="6337298" y="7548881"/>
                    <a:pt x="6296658" y="7477761"/>
                    <a:pt x="6234428" y="7435851"/>
                  </a:cubicBezTo>
                  <a:cubicBezTo>
                    <a:pt x="6296658" y="7393941"/>
                    <a:pt x="6337298" y="7321551"/>
                    <a:pt x="6337298" y="7241541"/>
                  </a:cubicBezTo>
                  <a:cubicBezTo>
                    <a:pt x="6337298" y="7160261"/>
                    <a:pt x="6296658" y="7089141"/>
                    <a:pt x="6234428" y="7047231"/>
                  </a:cubicBezTo>
                  <a:cubicBezTo>
                    <a:pt x="6296658" y="7005321"/>
                    <a:pt x="6337298" y="6934201"/>
                    <a:pt x="6337298" y="6852921"/>
                  </a:cubicBezTo>
                  <a:cubicBezTo>
                    <a:pt x="6337298" y="6771642"/>
                    <a:pt x="6296658" y="6700521"/>
                    <a:pt x="6234428" y="6658611"/>
                  </a:cubicBezTo>
                  <a:cubicBezTo>
                    <a:pt x="6296658" y="6615431"/>
                    <a:pt x="6337298" y="6544311"/>
                    <a:pt x="6337298" y="6464302"/>
                  </a:cubicBezTo>
                  <a:cubicBezTo>
                    <a:pt x="6337298" y="6383022"/>
                    <a:pt x="6296658" y="6311902"/>
                    <a:pt x="6234428" y="6269992"/>
                  </a:cubicBezTo>
                  <a:cubicBezTo>
                    <a:pt x="6296658" y="6228082"/>
                    <a:pt x="6337298" y="6156962"/>
                    <a:pt x="6337298" y="6075682"/>
                  </a:cubicBezTo>
                  <a:cubicBezTo>
                    <a:pt x="6337298" y="5994402"/>
                    <a:pt x="6296658" y="5923282"/>
                    <a:pt x="6234428" y="5881372"/>
                  </a:cubicBezTo>
                  <a:cubicBezTo>
                    <a:pt x="6296658" y="5839462"/>
                    <a:pt x="6337298" y="5768342"/>
                    <a:pt x="6337298" y="5687062"/>
                  </a:cubicBezTo>
                  <a:cubicBezTo>
                    <a:pt x="6337298" y="5605782"/>
                    <a:pt x="6296658" y="5534662"/>
                    <a:pt x="6234428" y="5492752"/>
                  </a:cubicBezTo>
                  <a:cubicBezTo>
                    <a:pt x="6296658" y="5449572"/>
                    <a:pt x="6337298" y="5378452"/>
                    <a:pt x="6337298" y="5298442"/>
                  </a:cubicBezTo>
                  <a:cubicBezTo>
                    <a:pt x="6337298" y="5217163"/>
                    <a:pt x="6296658" y="5146042"/>
                    <a:pt x="6234428" y="5104133"/>
                  </a:cubicBezTo>
                  <a:cubicBezTo>
                    <a:pt x="6296658" y="5062223"/>
                    <a:pt x="6337298" y="4991103"/>
                    <a:pt x="6337298" y="4909823"/>
                  </a:cubicBezTo>
                  <a:cubicBezTo>
                    <a:pt x="6337298" y="4828543"/>
                    <a:pt x="6296658" y="4757423"/>
                    <a:pt x="6234428" y="4715513"/>
                  </a:cubicBezTo>
                  <a:cubicBezTo>
                    <a:pt x="6296658" y="4672333"/>
                    <a:pt x="6337298" y="4601213"/>
                    <a:pt x="6337298" y="4521203"/>
                  </a:cubicBezTo>
                  <a:cubicBezTo>
                    <a:pt x="6337298" y="4439923"/>
                    <a:pt x="6296658" y="4368803"/>
                    <a:pt x="6234428" y="4326893"/>
                  </a:cubicBezTo>
                  <a:cubicBezTo>
                    <a:pt x="6296658" y="4284983"/>
                    <a:pt x="6337298" y="4213863"/>
                    <a:pt x="6337298" y="4132583"/>
                  </a:cubicBezTo>
                  <a:cubicBezTo>
                    <a:pt x="6337298" y="4051303"/>
                    <a:pt x="6296658" y="3980183"/>
                    <a:pt x="6234428" y="3938274"/>
                  </a:cubicBezTo>
                  <a:cubicBezTo>
                    <a:pt x="6296658" y="3896364"/>
                    <a:pt x="6337298" y="3825244"/>
                    <a:pt x="6337298" y="3743964"/>
                  </a:cubicBezTo>
                  <a:cubicBezTo>
                    <a:pt x="6337298" y="3662684"/>
                    <a:pt x="6296658" y="3591564"/>
                    <a:pt x="6234428" y="3549654"/>
                  </a:cubicBezTo>
                  <a:cubicBezTo>
                    <a:pt x="6296658" y="3506474"/>
                    <a:pt x="6337298" y="3435354"/>
                    <a:pt x="6337298" y="3355344"/>
                  </a:cubicBezTo>
                  <a:cubicBezTo>
                    <a:pt x="6337298" y="3274064"/>
                    <a:pt x="6296658" y="3202944"/>
                    <a:pt x="6234428" y="3161034"/>
                  </a:cubicBezTo>
                  <a:cubicBezTo>
                    <a:pt x="6296658" y="3119124"/>
                    <a:pt x="6337298" y="3048004"/>
                    <a:pt x="6337298" y="2966724"/>
                  </a:cubicBezTo>
                  <a:cubicBezTo>
                    <a:pt x="6337298" y="2885444"/>
                    <a:pt x="6296658" y="2814324"/>
                    <a:pt x="6234428" y="2772414"/>
                  </a:cubicBezTo>
                  <a:cubicBezTo>
                    <a:pt x="6296658" y="2730504"/>
                    <a:pt x="6337298" y="2659384"/>
                    <a:pt x="6337298" y="2578104"/>
                  </a:cubicBezTo>
                  <a:cubicBezTo>
                    <a:pt x="6337298" y="2496824"/>
                    <a:pt x="6296658" y="2425704"/>
                    <a:pt x="6234428" y="2383794"/>
                  </a:cubicBezTo>
                  <a:cubicBezTo>
                    <a:pt x="6296658" y="2341884"/>
                    <a:pt x="6337298" y="2270764"/>
                    <a:pt x="6337298" y="2189484"/>
                  </a:cubicBezTo>
                  <a:cubicBezTo>
                    <a:pt x="6337298" y="2108204"/>
                    <a:pt x="6296658" y="2037084"/>
                    <a:pt x="6234428" y="1995174"/>
                  </a:cubicBezTo>
                  <a:cubicBezTo>
                    <a:pt x="6296658" y="1953264"/>
                    <a:pt x="6337298" y="1882144"/>
                    <a:pt x="6337298" y="1800864"/>
                  </a:cubicBezTo>
                  <a:cubicBezTo>
                    <a:pt x="6337298" y="1719584"/>
                    <a:pt x="6296658" y="1648464"/>
                    <a:pt x="6234428" y="1606554"/>
                  </a:cubicBezTo>
                  <a:cubicBezTo>
                    <a:pt x="6296658" y="1563374"/>
                    <a:pt x="6337298" y="1492254"/>
                    <a:pt x="6337298" y="1412244"/>
                  </a:cubicBezTo>
                  <a:cubicBezTo>
                    <a:pt x="6337298" y="1330964"/>
                    <a:pt x="6296658" y="1259844"/>
                    <a:pt x="6234428" y="1217934"/>
                  </a:cubicBezTo>
                  <a:cubicBezTo>
                    <a:pt x="6296658" y="1176024"/>
                    <a:pt x="6337298" y="1104904"/>
                    <a:pt x="6337298" y="1023624"/>
                  </a:cubicBezTo>
                  <a:cubicBezTo>
                    <a:pt x="6337298" y="942344"/>
                    <a:pt x="6296658" y="871224"/>
                    <a:pt x="6234428" y="829314"/>
                  </a:cubicBezTo>
                  <a:cubicBezTo>
                    <a:pt x="6309358" y="775974"/>
                    <a:pt x="6349998" y="704854"/>
                    <a:pt x="6349998" y="624844"/>
                  </a:cubicBezTo>
                  <a:close/>
                </a:path>
              </a:pathLst>
            </a:custGeom>
            <a:solidFill>
              <a:srgbClr val="F9B3A9"/>
            </a:solidFill>
          </p:spPr>
        </p:sp>
        <p:sp>
          <p:nvSpPr>
            <p:cNvPr id="12" name="Freeform 12"/>
            <p:cNvSpPr/>
            <p:nvPr/>
          </p:nvSpPr>
          <p:spPr>
            <a:xfrm>
              <a:off x="389890" y="450850"/>
              <a:ext cx="5570220" cy="7743190"/>
            </a:xfrm>
            <a:custGeom>
              <a:avLst/>
              <a:gdLst/>
              <a:ahLst/>
              <a:cxnLst/>
              <a:rect l="l" t="t" r="r" b="b"/>
              <a:pathLst>
                <a:path w="5570220" h="7743190">
                  <a:moveTo>
                    <a:pt x="0" y="0"/>
                  </a:moveTo>
                  <a:lnTo>
                    <a:pt x="5570220" y="0"/>
                  </a:lnTo>
                  <a:lnTo>
                    <a:pt x="5570220" y="7743190"/>
                  </a:lnTo>
                  <a:lnTo>
                    <a:pt x="0" y="7743190"/>
                  </a:lnTo>
                  <a:close/>
                </a:path>
              </a:pathLst>
            </a:custGeom>
            <a:blipFill>
              <a:blip r:embed="rId4" cstate="email">
                <a:extLst>
                  <a:ext uri="{28A0092B-C50C-407E-A947-70E740481C1C}">
                    <a14:useLocalDpi xmlns:a14="http://schemas.microsoft.com/office/drawing/2010/main"/>
                  </a:ext>
                </a:extLst>
              </a:blip>
              <a:stretch>
                <a:fillRect/>
              </a:stretch>
            </a:blipFill>
          </p:spPr>
        </p:sp>
      </p:grpSp>
      <p:sp>
        <p:nvSpPr>
          <p:cNvPr id="13" name="Freeform 13"/>
          <p:cNvSpPr/>
          <p:nvPr/>
        </p:nvSpPr>
        <p:spPr>
          <a:xfrm>
            <a:off x="11767344" y="6817300"/>
            <a:ext cx="3816777" cy="3309484"/>
          </a:xfrm>
          <a:custGeom>
            <a:avLst/>
            <a:gdLst/>
            <a:ahLst/>
            <a:cxnLst/>
            <a:rect l="l" t="t" r="r" b="b"/>
            <a:pathLst>
              <a:path w="3816777" h="3309484">
                <a:moveTo>
                  <a:pt x="0" y="0"/>
                </a:moveTo>
                <a:lnTo>
                  <a:pt x="3816777" y="0"/>
                </a:lnTo>
                <a:lnTo>
                  <a:pt x="3816777" y="3309483"/>
                </a:lnTo>
                <a:lnTo>
                  <a:pt x="0" y="3309483"/>
                </a:lnTo>
                <a:lnTo>
                  <a:pt x="0" y="0"/>
                </a:lnTo>
                <a:close/>
              </a:path>
            </a:pathLst>
          </a:custGeom>
          <a:blipFill>
            <a:blip r:embed="rId6" cstate="email">
              <a:extLst>
                <a:ext uri="{28A0092B-C50C-407E-A947-70E740481C1C}">
                  <a14:useLocalDpi xmlns:a14="http://schemas.microsoft.com/office/drawing/2010/main"/>
                </a:ext>
              </a:extLst>
            </a:blip>
            <a:stretch>
              <a:fillRect/>
            </a:stretch>
          </a:blipFill>
        </p:spPr>
      </p:sp>
      <p:sp>
        <p:nvSpPr>
          <p:cNvPr id="14" name="Freeform 14"/>
          <p:cNvSpPr/>
          <p:nvPr/>
        </p:nvSpPr>
        <p:spPr>
          <a:xfrm>
            <a:off x="0" y="3724192"/>
            <a:ext cx="6862028" cy="6562808"/>
          </a:xfrm>
          <a:custGeom>
            <a:avLst/>
            <a:gdLst/>
            <a:ahLst/>
            <a:cxnLst/>
            <a:rect l="l" t="t" r="r" b="b"/>
            <a:pathLst>
              <a:path w="6862028" h="6562808">
                <a:moveTo>
                  <a:pt x="0" y="0"/>
                </a:moveTo>
                <a:lnTo>
                  <a:pt x="6862028" y="0"/>
                </a:lnTo>
                <a:lnTo>
                  <a:pt x="6862028" y="6562808"/>
                </a:lnTo>
                <a:lnTo>
                  <a:pt x="0" y="6562808"/>
                </a:lnTo>
                <a:lnTo>
                  <a:pt x="0" y="0"/>
                </a:lnTo>
                <a:close/>
              </a:path>
            </a:pathLst>
          </a:custGeom>
          <a:blipFill>
            <a:blip r:embed="rId7" cstate="email">
              <a:extLst>
                <a:ext uri="{28A0092B-C50C-407E-A947-70E740481C1C}">
                  <a14:useLocalDpi xmlns:a14="http://schemas.microsoft.com/office/drawing/2010/main"/>
                </a:ext>
              </a:extLst>
            </a:blip>
            <a:stretch>
              <a:fillRect/>
            </a:stretch>
          </a:blipFill>
        </p:spPr>
      </p:sp>
      <p:sp>
        <p:nvSpPr>
          <p:cNvPr id="17" name="TextBox 17"/>
          <p:cNvSpPr txBox="1"/>
          <p:nvPr/>
        </p:nvSpPr>
        <p:spPr>
          <a:xfrm>
            <a:off x="9725796" y="3644221"/>
            <a:ext cx="6884407" cy="1264920"/>
          </a:xfrm>
          <a:prstGeom prst="rect">
            <a:avLst/>
          </a:prstGeom>
        </p:spPr>
        <p:txBody>
          <a:bodyPr lIns="0" tIns="0" rIns="0" bIns="0" rtlCol="0" anchor="t">
            <a:spAutoFit/>
          </a:bodyPr>
          <a:lstStyle/>
          <a:p>
            <a:pPr>
              <a:lnSpc>
                <a:spcPts val="2430"/>
              </a:lnSpc>
            </a:pPr>
            <a:r>
              <a:rPr lang="en-US" sz="2700" b="1" dirty="0">
                <a:solidFill>
                  <a:srgbClr val="50291C"/>
                </a:solidFill>
                <a:latin typeface="Times New Roman Bold"/>
                <a:ea typeface="Times New Roman Bold"/>
                <a:cs typeface="Times New Roman Bold"/>
                <a:sym typeface="Times New Roman Bold"/>
              </a:rPr>
              <a:t>Sinh </a:t>
            </a:r>
            <a:r>
              <a:rPr lang="en-US" sz="2700" b="1" dirty="0" err="1">
                <a:solidFill>
                  <a:srgbClr val="50291C"/>
                </a:solidFill>
                <a:latin typeface="Times New Roman Bold"/>
                <a:ea typeface="Times New Roman Bold"/>
                <a:cs typeface="Times New Roman Bold"/>
                <a:sym typeface="Times New Roman Bold"/>
              </a:rPr>
              <a:t>viên</a:t>
            </a:r>
            <a:r>
              <a:rPr lang="en-US" sz="2700" b="1" dirty="0">
                <a:solidFill>
                  <a:srgbClr val="50291C"/>
                </a:solidFill>
                <a:latin typeface="Times New Roman Bold"/>
                <a:ea typeface="Times New Roman Bold"/>
                <a:cs typeface="Times New Roman Bold"/>
                <a:sym typeface="Times New Roman Bold"/>
              </a:rPr>
              <a:t> </a:t>
            </a:r>
            <a:r>
              <a:rPr lang="en-US" sz="2700" b="1" dirty="0" err="1">
                <a:solidFill>
                  <a:srgbClr val="50291C"/>
                </a:solidFill>
                <a:latin typeface="Times New Roman Bold"/>
                <a:ea typeface="Times New Roman Bold"/>
                <a:cs typeface="Times New Roman Bold"/>
                <a:sym typeface="Times New Roman Bold"/>
              </a:rPr>
              <a:t>thực</a:t>
            </a:r>
            <a:r>
              <a:rPr lang="en-US" sz="2700" b="1" dirty="0">
                <a:solidFill>
                  <a:srgbClr val="50291C"/>
                </a:solidFill>
                <a:latin typeface="Times New Roman Bold"/>
                <a:ea typeface="Times New Roman Bold"/>
                <a:cs typeface="Times New Roman Bold"/>
                <a:sym typeface="Times New Roman Bold"/>
              </a:rPr>
              <a:t> </a:t>
            </a:r>
            <a:r>
              <a:rPr lang="en-US" sz="2700" b="1" dirty="0" err="1">
                <a:solidFill>
                  <a:srgbClr val="50291C"/>
                </a:solidFill>
                <a:latin typeface="Times New Roman Bold"/>
                <a:ea typeface="Times New Roman Bold"/>
                <a:cs typeface="Times New Roman Bold"/>
                <a:sym typeface="Times New Roman Bold"/>
              </a:rPr>
              <a:t>hiện</a:t>
            </a:r>
            <a:r>
              <a:rPr lang="en-US" sz="2700" b="1" dirty="0">
                <a:solidFill>
                  <a:srgbClr val="50291C"/>
                </a:solidFill>
                <a:latin typeface="Times New Roman Bold"/>
                <a:ea typeface="Times New Roman Bold"/>
                <a:cs typeface="Times New Roman Bold"/>
                <a:sym typeface="Times New Roman Bold"/>
              </a:rPr>
              <a:t>        : Phạm Thảo Nguyên</a:t>
            </a:r>
          </a:p>
          <a:p>
            <a:pPr>
              <a:lnSpc>
                <a:spcPts val="2430"/>
              </a:lnSpc>
            </a:pPr>
            <a:r>
              <a:rPr lang="en-US" sz="2700" b="1" dirty="0">
                <a:solidFill>
                  <a:srgbClr val="50291C"/>
                </a:solidFill>
                <a:latin typeface="Times New Roman Bold"/>
                <a:ea typeface="Times New Roman Bold"/>
                <a:cs typeface="Times New Roman Bold"/>
                <a:sym typeface="Times New Roman Bold"/>
              </a:rPr>
              <a:t> </a:t>
            </a:r>
            <a:r>
              <a:rPr lang="en-US" sz="2700" b="1" dirty="0" err="1">
                <a:solidFill>
                  <a:srgbClr val="50291C"/>
                </a:solidFill>
                <a:latin typeface="Times New Roman Bold"/>
                <a:ea typeface="Times New Roman Bold"/>
                <a:cs typeface="Times New Roman Bold"/>
                <a:sym typeface="Times New Roman Bold"/>
              </a:rPr>
              <a:t>Lớp</a:t>
            </a:r>
            <a:r>
              <a:rPr lang="en-US" sz="2700" b="1" dirty="0">
                <a:solidFill>
                  <a:srgbClr val="50291C"/>
                </a:solidFill>
                <a:latin typeface="Times New Roman Bold"/>
                <a:ea typeface="Times New Roman Bold"/>
                <a:cs typeface="Times New Roman Bold"/>
                <a:sym typeface="Times New Roman Bold"/>
              </a:rPr>
              <a:t>                  </a:t>
            </a:r>
            <a:r>
              <a:rPr lang="vi-VN" sz="2700" b="1" dirty="0">
                <a:solidFill>
                  <a:srgbClr val="50291C"/>
                </a:solidFill>
                <a:latin typeface="Times New Roman Bold"/>
                <a:ea typeface="Times New Roman Bold"/>
                <a:cs typeface="Times New Roman Bold"/>
                <a:sym typeface="Times New Roman Bold"/>
              </a:rPr>
              <a:t>	        </a:t>
            </a:r>
            <a:r>
              <a:rPr lang="en-US" sz="2700" b="1" dirty="0">
                <a:solidFill>
                  <a:srgbClr val="50291C"/>
                </a:solidFill>
                <a:latin typeface="Times New Roman Bold"/>
                <a:ea typeface="Times New Roman Bold"/>
                <a:cs typeface="Times New Roman Bold"/>
                <a:sym typeface="Times New Roman Bold"/>
              </a:rPr>
              <a:t> : DA23TTC </a:t>
            </a:r>
          </a:p>
          <a:p>
            <a:pPr>
              <a:lnSpc>
                <a:spcPts val="2430"/>
              </a:lnSpc>
            </a:pPr>
            <a:r>
              <a:rPr lang="en-US" sz="2700" b="1" dirty="0">
                <a:solidFill>
                  <a:srgbClr val="50291C"/>
                </a:solidFill>
                <a:latin typeface="Times New Roman Bold"/>
                <a:ea typeface="Times New Roman Bold"/>
                <a:cs typeface="Times New Roman Bold"/>
                <a:sym typeface="Times New Roman Bold"/>
              </a:rPr>
              <a:t>MSSV              </a:t>
            </a:r>
            <a:r>
              <a:rPr lang="vi-VN" sz="2700" b="1" dirty="0">
                <a:solidFill>
                  <a:srgbClr val="50291C"/>
                </a:solidFill>
                <a:latin typeface="Times New Roman Bold"/>
                <a:ea typeface="Times New Roman Bold"/>
                <a:cs typeface="Times New Roman Bold"/>
                <a:sym typeface="Times New Roman Bold"/>
              </a:rPr>
              <a:t>               </a:t>
            </a:r>
            <a:r>
              <a:rPr lang="en-US" sz="2700" b="1" dirty="0">
                <a:solidFill>
                  <a:srgbClr val="50291C"/>
                </a:solidFill>
                <a:latin typeface="Times New Roman Bold"/>
                <a:ea typeface="Times New Roman Bold"/>
                <a:cs typeface="Times New Roman Bold"/>
                <a:sym typeface="Times New Roman Bold"/>
              </a:rPr>
              <a:t> : 110123143</a:t>
            </a:r>
          </a:p>
          <a:p>
            <a:pPr>
              <a:lnSpc>
                <a:spcPts val="2430"/>
              </a:lnSpc>
            </a:pPr>
            <a:r>
              <a:rPr lang="en-US" sz="2700" b="1" dirty="0" err="1">
                <a:solidFill>
                  <a:srgbClr val="50291C"/>
                </a:solidFill>
                <a:latin typeface="Times New Roman Bold"/>
                <a:ea typeface="Times New Roman Bold"/>
                <a:cs typeface="Times New Roman Bold"/>
                <a:sym typeface="Times New Roman Bold"/>
              </a:rPr>
              <a:t>Giảng</a:t>
            </a:r>
            <a:r>
              <a:rPr lang="en-US" sz="2700" b="1" dirty="0">
                <a:solidFill>
                  <a:srgbClr val="50291C"/>
                </a:solidFill>
                <a:latin typeface="Times New Roman Bold"/>
                <a:ea typeface="Times New Roman Bold"/>
                <a:cs typeface="Times New Roman Bold"/>
                <a:sym typeface="Times New Roman Bold"/>
              </a:rPr>
              <a:t> </a:t>
            </a:r>
            <a:r>
              <a:rPr lang="en-US" sz="2700" b="1" dirty="0" err="1">
                <a:solidFill>
                  <a:srgbClr val="50291C"/>
                </a:solidFill>
                <a:latin typeface="Times New Roman Bold"/>
                <a:ea typeface="Times New Roman Bold"/>
                <a:cs typeface="Times New Roman Bold"/>
                <a:sym typeface="Times New Roman Bold"/>
              </a:rPr>
              <a:t>viên</a:t>
            </a:r>
            <a:r>
              <a:rPr lang="en-US" sz="2700" b="1" dirty="0">
                <a:solidFill>
                  <a:srgbClr val="50291C"/>
                </a:solidFill>
                <a:latin typeface="Times New Roman Bold"/>
                <a:ea typeface="Times New Roman Bold"/>
                <a:cs typeface="Times New Roman Bold"/>
                <a:sym typeface="Times New Roman Bold"/>
              </a:rPr>
              <a:t> </a:t>
            </a:r>
            <a:r>
              <a:rPr lang="en-US" sz="2700" b="1" dirty="0" err="1">
                <a:solidFill>
                  <a:srgbClr val="50291C"/>
                </a:solidFill>
                <a:latin typeface="Times New Roman Bold"/>
                <a:ea typeface="Times New Roman Bold"/>
                <a:cs typeface="Times New Roman Bold"/>
                <a:sym typeface="Times New Roman Bold"/>
              </a:rPr>
              <a:t>hướng</a:t>
            </a:r>
            <a:r>
              <a:rPr lang="en-US" sz="2700" b="1" dirty="0">
                <a:solidFill>
                  <a:srgbClr val="50291C"/>
                </a:solidFill>
                <a:latin typeface="Times New Roman Bold"/>
                <a:ea typeface="Times New Roman Bold"/>
                <a:cs typeface="Times New Roman Bold"/>
                <a:sym typeface="Times New Roman Bold"/>
              </a:rPr>
              <a:t> </a:t>
            </a:r>
            <a:r>
              <a:rPr lang="en-US" sz="2700" b="1" dirty="0" err="1">
                <a:solidFill>
                  <a:srgbClr val="50291C"/>
                </a:solidFill>
                <a:latin typeface="Times New Roman Bold"/>
                <a:ea typeface="Times New Roman Bold"/>
                <a:cs typeface="Times New Roman Bold"/>
                <a:sym typeface="Times New Roman Bold"/>
              </a:rPr>
              <a:t>dẫn</a:t>
            </a:r>
            <a:r>
              <a:rPr lang="en-US" sz="2700" b="1" dirty="0">
                <a:solidFill>
                  <a:srgbClr val="50291C"/>
                </a:solidFill>
                <a:latin typeface="Times New Roman Bold"/>
                <a:ea typeface="Times New Roman Bold"/>
                <a:cs typeface="Times New Roman Bold"/>
                <a:sym typeface="Times New Roman Bold"/>
              </a:rPr>
              <a:t>   :  Lê Minh </a:t>
            </a:r>
            <a:r>
              <a:rPr lang="en-US" sz="2700" b="1" dirty="0" err="1">
                <a:solidFill>
                  <a:srgbClr val="50291C"/>
                </a:solidFill>
                <a:latin typeface="Times New Roman Bold"/>
                <a:ea typeface="Times New Roman Bold"/>
                <a:cs typeface="Times New Roman Bold"/>
                <a:sym typeface="Times New Roman Bold"/>
              </a:rPr>
              <a:t>Tự</a:t>
            </a:r>
            <a:r>
              <a:rPr lang="en-US" sz="2700" b="1" dirty="0">
                <a:solidFill>
                  <a:srgbClr val="50291C"/>
                </a:solidFill>
                <a:latin typeface="Times New Roman Bold"/>
                <a:ea typeface="Times New Roman Bold"/>
                <a:cs typeface="Times New Roman Bold"/>
                <a:sym typeface="Times New Roman Bold"/>
              </a:rPr>
              <a:t>      </a:t>
            </a:r>
            <a:r>
              <a:rPr lang="en-US" sz="2700" dirty="0">
                <a:solidFill>
                  <a:srgbClr val="50291C"/>
                </a:solidFill>
                <a:latin typeface="Times New Roman"/>
                <a:ea typeface="Times New Roman"/>
                <a:cs typeface="Times New Roman"/>
                <a:sym typeface="Times New Roman"/>
              </a:rPr>
              <a:t>                                </a:t>
            </a:r>
          </a:p>
        </p:txBody>
      </p:sp>
      <p:sp>
        <p:nvSpPr>
          <p:cNvPr id="18" name="TextBox 18"/>
          <p:cNvSpPr txBox="1"/>
          <p:nvPr/>
        </p:nvSpPr>
        <p:spPr>
          <a:xfrm>
            <a:off x="7807338" y="178263"/>
            <a:ext cx="6894477" cy="698501"/>
          </a:xfrm>
          <a:prstGeom prst="rect">
            <a:avLst/>
          </a:prstGeom>
        </p:spPr>
        <p:txBody>
          <a:bodyPr lIns="0" tIns="0" rIns="0" bIns="0" rtlCol="0" anchor="t">
            <a:spAutoFit/>
          </a:bodyPr>
          <a:lstStyle/>
          <a:p>
            <a:pPr algn="ctr">
              <a:lnSpc>
                <a:spcPts val="5599"/>
              </a:lnSpc>
              <a:spcBef>
                <a:spcPct val="0"/>
              </a:spcBef>
            </a:pPr>
            <a:r>
              <a:rPr lang="en-US" sz="3999">
                <a:solidFill>
                  <a:srgbClr val="50291C"/>
                </a:solidFill>
                <a:latin typeface="Times New Roman"/>
                <a:ea typeface="Times New Roman"/>
                <a:cs typeface="Times New Roman"/>
                <a:sym typeface="Times New Roman"/>
              </a:rPr>
              <a:t>TRƯỜNG ĐẠI HỌC TRÀ VINH</a:t>
            </a:r>
          </a:p>
        </p:txBody>
      </p:sp>
      <p:sp>
        <p:nvSpPr>
          <p:cNvPr id="19" name="Freeform 19"/>
          <p:cNvSpPr/>
          <p:nvPr/>
        </p:nvSpPr>
        <p:spPr>
          <a:xfrm rot="233397">
            <a:off x="15941416" y="8943569"/>
            <a:ext cx="3406700" cy="1121114"/>
          </a:xfrm>
          <a:custGeom>
            <a:avLst/>
            <a:gdLst/>
            <a:ahLst/>
            <a:cxnLst/>
            <a:rect l="l" t="t" r="r" b="b"/>
            <a:pathLst>
              <a:path w="3406700" h="1121114">
                <a:moveTo>
                  <a:pt x="0" y="0"/>
                </a:moveTo>
                <a:lnTo>
                  <a:pt x="3406700" y="0"/>
                </a:lnTo>
                <a:lnTo>
                  <a:pt x="3406700" y="1121114"/>
                </a:lnTo>
                <a:lnTo>
                  <a:pt x="0" y="112111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20" name="TextBox 20"/>
          <p:cNvSpPr txBox="1"/>
          <p:nvPr/>
        </p:nvSpPr>
        <p:spPr>
          <a:xfrm>
            <a:off x="16689685" y="9323151"/>
            <a:ext cx="629279" cy="447675"/>
          </a:xfrm>
          <a:prstGeom prst="rect">
            <a:avLst/>
          </a:prstGeom>
        </p:spPr>
        <p:txBody>
          <a:bodyPr lIns="0" tIns="0" rIns="0" bIns="0" rtlCol="0" anchor="t">
            <a:spAutoFit/>
          </a:bodyPr>
          <a:lstStyle/>
          <a:p>
            <a:pPr algn="ctr">
              <a:lnSpc>
                <a:spcPts val="3150"/>
              </a:lnSpc>
            </a:pPr>
            <a:r>
              <a:rPr lang="en-US" sz="3500">
                <a:solidFill>
                  <a:srgbClr val="FFFFFF"/>
                </a:solidFill>
                <a:latin typeface="KG Primary Penmanship"/>
                <a:ea typeface="KG Primary Penmanship"/>
                <a:cs typeface="KG Primary Penmanship"/>
                <a:sym typeface="KG Primary Penmanship"/>
              </a:rPr>
              <a:t>01</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1000"/>
                                        <p:tgtEl>
                                          <p:spTgt spid="7">
                                            <p:txEl>
                                              <p:pRg st="0" end="0"/>
                                            </p:txEl>
                                          </p:spTgt>
                                        </p:tgtEl>
                                      </p:cBhvr>
                                    </p:animEffect>
                                    <p:anim calcmode="lin" valueType="num">
                                      <p:cBhvr>
                                        <p:cTn id="8"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7"/>
                                        </p:tgtEl>
                                        <p:attrNameLst>
                                          <p:attrName>style.visibility</p:attrName>
                                        </p:attrNameLst>
                                      </p:cBhvr>
                                      <p:to>
                                        <p:strVal val="visible"/>
                                      </p:to>
                                    </p:set>
                                    <p:animEffect transition="in" filter="fade">
                                      <p:cBhvr>
                                        <p:cTn id="14" dur="1000"/>
                                        <p:tgtEl>
                                          <p:spTgt spid="17"/>
                                        </p:tgtEl>
                                      </p:cBhvr>
                                    </p:animEffect>
                                    <p:anim calcmode="lin" valueType="num">
                                      <p:cBhvr>
                                        <p:cTn id="15" dur="1000" fill="hold"/>
                                        <p:tgtEl>
                                          <p:spTgt spid="17"/>
                                        </p:tgtEl>
                                        <p:attrNameLst>
                                          <p:attrName>ppt_x</p:attrName>
                                        </p:attrNameLst>
                                      </p:cBhvr>
                                      <p:tavLst>
                                        <p:tav tm="0">
                                          <p:val>
                                            <p:strVal val="#ppt_x"/>
                                          </p:val>
                                        </p:tav>
                                        <p:tav tm="100000">
                                          <p:val>
                                            <p:strVal val="#ppt_x"/>
                                          </p:val>
                                        </p:tav>
                                      </p:tavLst>
                                    </p:anim>
                                    <p:anim calcmode="lin" valueType="num">
                                      <p:cBhvr>
                                        <p:cTn id="16"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allAtOnce"/>
      <p:bldP spid="17"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E4F2FF"/>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rot="7897044">
            <a:off x="-4439262" y="6578424"/>
            <a:ext cx="7673339" cy="10444950"/>
            <a:chOff x="0" y="0"/>
            <a:chExt cx="6350000" cy="8643620"/>
          </a:xfrm>
        </p:grpSpPr>
        <p:sp>
          <p:nvSpPr>
            <p:cNvPr id="3" name="Freeform 3"/>
            <p:cNvSpPr/>
            <p:nvPr/>
          </p:nvSpPr>
          <p:spPr>
            <a:xfrm>
              <a:off x="0" y="0"/>
              <a:ext cx="6350000" cy="8642350"/>
            </a:xfrm>
            <a:custGeom>
              <a:avLst/>
              <a:gdLst/>
              <a:ahLst/>
              <a:cxnLst/>
              <a:rect l="l" t="t" r="r" b="b"/>
              <a:pathLst>
                <a:path w="6350000" h="8642350">
                  <a:moveTo>
                    <a:pt x="6350000" y="624840"/>
                  </a:moveTo>
                  <a:cubicBezTo>
                    <a:pt x="6350000" y="543560"/>
                    <a:pt x="6309360" y="472440"/>
                    <a:pt x="6247130" y="430530"/>
                  </a:cubicBezTo>
                  <a:cubicBezTo>
                    <a:pt x="6259830" y="422910"/>
                    <a:pt x="6271260" y="412750"/>
                    <a:pt x="6281420" y="402590"/>
                  </a:cubicBezTo>
                  <a:cubicBezTo>
                    <a:pt x="6324600" y="358140"/>
                    <a:pt x="6350000" y="298450"/>
                    <a:pt x="6350000" y="236220"/>
                  </a:cubicBezTo>
                  <a:cubicBezTo>
                    <a:pt x="6350000" y="173990"/>
                    <a:pt x="6324600" y="114300"/>
                    <a:pt x="6281420" y="69850"/>
                  </a:cubicBezTo>
                  <a:cubicBezTo>
                    <a:pt x="6236970" y="25400"/>
                    <a:pt x="6176010" y="0"/>
                    <a:pt x="6115050" y="0"/>
                  </a:cubicBezTo>
                  <a:cubicBezTo>
                    <a:pt x="6052820" y="0"/>
                    <a:pt x="5991860" y="25400"/>
                    <a:pt x="5948680" y="68580"/>
                  </a:cubicBezTo>
                  <a:cubicBezTo>
                    <a:pt x="5937250" y="80010"/>
                    <a:pt x="5927090" y="92710"/>
                    <a:pt x="5919470" y="105410"/>
                  </a:cubicBezTo>
                  <a:cubicBezTo>
                    <a:pt x="5877560" y="41910"/>
                    <a:pt x="5805170" y="0"/>
                    <a:pt x="5723890" y="0"/>
                  </a:cubicBezTo>
                  <a:cubicBezTo>
                    <a:pt x="5642610" y="0"/>
                    <a:pt x="5570220" y="41910"/>
                    <a:pt x="5528310" y="105410"/>
                  </a:cubicBezTo>
                  <a:cubicBezTo>
                    <a:pt x="5486400" y="41910"/>
                    <a:pt x="5414010" y="0"/>
                    <a:pt x="5332730" y="0"/>
                  </a:cubicBezTo>
                  <a:cubicBezTo>
                    <a:pt x="5250180" y="0"/>
                    <a:pt x="5179060" y="41910"/>
                    <a:pt x="5137150" y="105410"/>
                  </a:cubicBezTo>
                  <a:cubicBezTo>
                    <a:pt x="5095241" y="41910"/>
                    <a:pt x="5022850" y="0"/>
                    <a:pt x="4941570" y="0"/>
                  </a:cubicBezTo>
                  <a:cubicBezTo>
                    <a:pt x="4860291" y="0"/>
                    <a:pt x="4787900" y="41910"/>
                    <a:pt x="4745990" y="105410"/>
                  </a:cubicBezTo>
                  <a:cubicBezTo>
                    <a:pt x="4704080" y="41910"/>
                    <a:pt x="4631690" y="0"/>
                    <a:pt x="4550410" y="0"/>
                  </a:cubicBezTo>
                  <a:cubicBezTo>
                    <a:pt x="4469130" y="0"/>
                    <a:pt x="4396740" y="41910"/>
                    <a:pt x="4354830" y="105410"/>
                  </a:cubicBezTo>
                  <a:cubicBezTo>
                    <a:pt x="4312920" y="41910"/>
                    <a:pt x="4240530" y="0"/>
                    <a:pt x="4159250" y="0"/>
                  </a:cubicBezTo>
                  <a:cubicBezTo>
                    <a:pt x="4077970" y="0"/>
                    <a:pt x="4005580" y="41910"/>
                    <a:pt x="3963670" y="105410"/>
                  </a:cubicBezTo>
                  <a:cubicBezTo>
                    <a:pt x="3921761" y="41910"/>
                    <a:pt x="3849370" y="0"/>
                    <a:pt x="3768091" y="0"/>
                  </a:cubicBezTo>
                  <a:cubicBezTo>
                    <a:pt x="3686811" y="0"/>
                    <a:pt x="3614420" y="41910"/>
                    <a:pt x="3572511" y="105410"/>
                  </a:cubicBezTo>
                  <a:cubicBezTo>
                    <a:pt x="3530601" y="41910"/>
                    <a:pt x="3458211" y="0"/>
                    <a:pt x="3376931" y="0"/>
                  </a:cubicBezTo>
                  <a:cubicBezTo>
                    <a:pt x="3295651" y="0"/>
                    <a:pt x="3216910" y="41910"/>
                    <a:pt x="3175000" y="105410"/>
                  </a:cubicBezTo>
                  <a:cubicBezTo>
                    <a:pt x="3133090" y="41910"/>
                    <a:pt x="3060700" y="0"/>
                    <a:pt x="2979420" y="0"/>
                  </a:cubicBezTo>
                  <a:cubicBezTo>
                    <a:pt x="2898140" y="0"/>
                    <a:pt x="2825750" y="41910"/>
                    <a:pt x="2783840" y="105410"/>
                  </a:cubicBezTo>
                  <a:cubicBezTo>
                    <a:pt x="2741930" y="41910"/>
                    <a:pt x="2669540" y="0"/>
                    <a:pt x="2588260" y="0"/>
                  </a:cubicBezTo>
                  <a:cubicBezTo>
                    <a:pt x="2505710" y="0"/>
                    <a:pt x="2434590" y="41910"/>
                    <a:pt x="2392680" y="105410"/>
                  </a:cubicBezTo>
                  <a:cubicBezTo>
                    <a:pt x="2350770" y="41910"/>
                    <a:pt x="2278380" y="0"/>
                    <a:pt x="2197100" y="0"/>
                  </a:cubicBezTo>
                  <a:cubicBezTo>
                    <a:pt x="2115820" y="0"/>
                    <a:pt x="2043430" y="41910"/>
                    <a:pt x="2001520" y="105410"/>
                  </a:cubicBezTo>
                  <a:cubicBezTo>
                    <a:pt x="1959610" y="41910"/>
                    <a:pt x="1887220" y="0"/>
                    <a:pt x="1805941" y="0"/>
                  </a:cubicBezTo>
                  <a:cubicBezTo>
                    <a:pt x="1723391" y="0"/>
                    <a:pt x="1652270" y="41910"/>
                    <a:pt x="1610361" y="105410"/>
                  </a:cubicBezTo>
                  <a:cubicBezTo>
                    <a:pt x="1568450" y="41910"/>
                    <a:pt x="1496061" y="0"/>
                    <a:pt x="1414781" y="0"/>
                  </a:cubicBezTo>
                  <a:cubicBezTo>
                    <a:pt x="1329691" y="0"/>
                    <a:pt x="1257300" y="41910"/>
                    <a:pt x="1215391" y="105410"/>
                  </a:cubicBezTo>
                  <a:cubicBezTo>
                    <a:pt x="1173481" y="41910"/>
                    <a:pt x="1101091" y="0"/>
                    <a:pt x="1019811" y="0"/>
                  </a:cubicBezTo>
                  <a:cubicBezTo>
                    <a:pt x="937261" y="0"/>
                    <a:pt x="866141" y="41910"/>
                    <a:pt x="824231" y="105410"/>
                  </a:cubicBezTo>
                  <a:cubicBezTo>
                    <a:pt x="782321" y="41910"/>
                    <a:pt x="709931" y="0"/>
                    <a:pt x="628650" y="0"/>
                  </a:cubicBezTo>
                  <a:cubicBezTo>
                    <a:pt x="544830" y="0"/>
                    <a:pt x="473710" y="41910"/>
                    <a:pt x="431800" y="105410"/>
                  </a:cubicBezTo>
                  <a:cubicBezTo>
                    <a:pt x="422910" y="92710"/>
                    <a:pt x="412750" y="80010"/>
                    <a:pt x="402590" y="68580"/>
                  </a:cubicBezTo>
                  <a:cubicBezTo>
                    <a:pt x="358140" y="25400"/>
                    <a:pt x="297180" y="0"/>
                    <a:pt x="234950" y="0"/>
                  </a:cubicBezTo>
                  <a:cubicBezTo>
                    <a:pt x="172720" y="0"/>
                    <a:pt x="113030" y="25400"/>
                    <a:pt x="68580" y="68580"/>
                  </a:cubicBezTo>
                  <a:cubicBezTo>
                    <a:pt x="25400" y="113030"/>
                    <a:pt x="0" y="172720"/>
                    <a:pt x="0" y="234950"/>
                  </a:cubicBezTo>
                  <a:cubicBezTo>
                    <a:pt x="0" y="297180"/>
                    <a:pt x="25400" y="356870"/>
                    <a:pt x="68580" y="401320"/>
                  </a:cubicBezTo>
                  <a:cubicBezTo>
                    <a:pt x="78740" y="411480"/>
                    <a:pt x="90170" y="421640"/>
                    <a:pt x="102870" y="429260"/>
                  </a:cubicBezTo>
                  <a:cubicBezTo>
                    <a:pt x="40640" y="472440"/>
                    <a:pt x="0" y="543560"/>
                    <a:pt x="0" y="624840"/>
                  </a:cubicBezTo>
                  <a:cubicBezTo>
                    <a:pt x="0" y="706120"/>
                    <a:pt x="40640" y="777240"/>
                    <a:pt x="102870" y="819150"/>
                  </a:cubicBezTo>
                  <a:cubicBezTo>
                    <a:pt x="40640" y="861060"/>
                    <a:pt x="0" y="932180"/>
                    <a:pt x="0" y="1013460"/>
                  </a:cubicBezTo>
                  <a:cubicBezTo>
                    <a:pt x="0" y="1094740"/>
                    <a:pt x="40640" y="1165860"/>
                    <a:pt x="102870" y="1207770"/>
                  </a:cubicBezTo>
                  <a:cubicBezTo>
                    <a:pt x="40640" y="1249680"/>
                    <a:pt x="0" y="1322070"/>
                    <a:pt x="0" y="1402080"/>
                  </a:cubicBezTo>
                  <a:cubicBezTo>
                    <a:pt x="0" y="1483360"/>
                    <a:pt x="40640" y="1554480"/>
                    <a:pt x="102870" y="1596390"/>
                  </a:cubicBezTo>
                  <a:cubicBezTo>
                    <a:pt x="40640" y="1638300"/>
                    <a:pt x="0" y="1709420"/>
                    <a:pt x="0" y="1790700"/>
                  </a:cubicBezTo>
                  <a:cubicBezTo>
                    <a:pt x="0" y="1871980"/>
                    <a:pt x="40640" y="1943100"/>
                    <a:pt x="102870" y="1985010"/>
                  </a:cubicBezTo>
                  <a:cubicBezTo>
                    <a:pt x="40640" y="2026920"/>
                    <a:pt x="0" y="2099310"/>
                    <a:pt x="0" y="2179320"/>
                  </a:cubicBezTo>
                  <a:cubicBezTo>
                    <a:pt x="0" y="2260600"/>
                    <a:pt x="40640" y="2331720"/>
                    <a:pt x="102870" y="2373630"/>
                  </a:cubicBezTo>
                  <a:cubicBezTo>
                    <a:pt x="40640" y="2418080"/>
                    <a:pt x="0" y="2489200"/>
                    <a:pt x="0" y="2570480"/>
                  </a:cubicBezTo>
                  <a:cubicBezTo>
                    <a:pt x="0" y="2651760"/>
                    <a:pt x="40640" y="2722880"/>
                    <a:pt x="102870" y="2764790"/>
                  </a:cubicBezTo>
                  <a:cubicBezTo>
                    <a:pt x="40640" y="2806700"/>
                    <a:pt x="0" y="2879090"/>
                    <a:pt x="0" y="2959100"/>
                  </a:cubicBezTo>
                  <a:cubicBezTo>
                    <a:pt x="0" y="3040380"/>
                    <a:pt x="40640" y="3111500"/>
                    <a:pt x="102870" y="3153410"/>
                  </a:cubicBezTo>
                  <a:cubicBezTo>
                    <a:pt x="40640" y="3195320"/>
                    <a:pt x="0" y="3266440"/>
                    <a:pt x="0" y="3347720"/>
                  </a:cubicBezTo>
                  <a:cubicBezTo>
                    <a:pt x="0" y="3429000"/>
                    <a:pt x="40640" y="3500120"/>
                    <a:pt x="102870" y="3542030"/>
                  </a:cubicBezTo>
                  <a:cubicBezTo>
                    <a:pt x="40640" y="3583940"/>
                    <a:pt x="0" y="3655060"/>
                    <a:pt x="0" y="3736340"/>
                  </a:cubicBezTo>
                  <a:cubicBezTo>
                    <a:pt x="0" y="3817620"/>
                    <a:pt x="40640" y="3888740"/>
                    <a:pt x="102870" y="3930650"/>
                  </a:cubicBezTo>
                  <a:cubicBezTo>
                    <a:pt x="40640" y="3973830"/>
                    <a:pt x="0" y="4044950"/>
                    <a:pt x="0" y="4124959"/>
                  </a:cubicBezTo>
                  <a:cubicBezTo>
                    <a:pt x="0" y="4206239"/>
                    <a:pt x="40640" y="4277359"/>
                    <a:pt x="102870" y="4319269"/>
                  </a:cubicBezTo>
                  <a:cubicBezTo>
                    <a:pt x="40640" y="4361180"/>
                    <a:pt x="0" y="4432300"/>
                    <a:pt x="0" y="4513580"/>
                  </a:cubicBezTo>
                  <a:cubicBezTo>
                    <a:pt x="0" y="4594860"/>
                    <a:pt x="40640" y="4665980"/>
                    <a:pt x="102870" y="4707890"/>
                  </a:cubicBezTo>
                  <a:cubicBezTo>
                    <a:pt x="40640" y="4749800"/>
                    <a:pt x="0" y="4820920"/>
                    <a:pt x="0" y="4902200"/>
                  </a:cubicBezTo>
                  <a:cubicBezTo>
                    <a:pt x="0" y="4983480"/>
                    <a:pt x="40640" y="5054600"/>
                    <a:pt x="102870" y="5096510"/>
                  </a:cubicBezTo>
                  <a:cubicBezTo>
                    <a:pt x="40640" y="5138420"/>
                    <a:pt x="0" y="5210810"/>
                    <a:pt x="0" y="5290820"/>
                  </a:cubicBezTo>
                  <a:cubicBezTo>
                    <a:pt x="0" y="5372100"/>
                    <a:pt x="40640" y="5443220"/>
                    <a:pt x="102870" y="5485130"/>
                  </a:cubicBezTo>
                  <a:cubicBezTo>
                    <a:pt x="40640" y="5527039"/>
                    <a:pt x="0" y="5598159"/>
                    <a:pt x="0" y="5679439"/>
                  </a:cubicBezTo>
                  <a:cubicBezTo>
                    <a:pt x="0" y="5760719"/>
                    <a:pt x="40640" y="5831839"/>
                    <a:pt x="102870" y="5873749"/>
                  </a:cubicBezTo>
                  <a:cubicBezTo>
                    <a:pt x="40640" y="5915659"/>
                    <a:pt x="0" y="5986779"/>
                    <a:pt x="0" y="6068059"/>
                  </a:cubicBezTo>
                  <a:cubicBezTo>
                    <a:pt x="0" y="6149339"/>
                    <a:pt x="40640" y="6220459"/>
                    <a:pt x="102870" y="6262369"/>
                  </a:cubicBezTo>
                  <a:cubicBezTo>
                    <a:pt x="40640" y="6304280"/>
                    <a:pt x="0" y="6375400"/>
                    <a:pt x="0" y="6456680"/>
                  </a:cubicBezTo>
                  <a:cubicBezTo>
                    <a:pt x="0" y="6537960"/>
                    <a:pt x="40640" y="6609080"/>
                    <a:pt x="102870" y="6650990"/>
                  </a:cubicBezTo>
                  <a:cubicBezTo>
                    <a:pt x="40640" y="6692900"/>
                    <a:pt x="0" y="6764020"/>
                    <a:pt x="0" y="6845300"/>
                  </a:cubicBezTo>
                  <a:cubicBezTo>
                    <a:pt x="0" y="6926580"/>
                    <a:pt x="40640" y="6997700"/>
                    <a:pt x="102870" y="7039610"/>
                  </a:cubicBezTo>
                  <a:cubicBezTo>
                    <a:pt x="40640" y="7082790"/>
                    <a:pt x="0" y="7153910"/>
                    <a:pt x="0" y="7233920"/>
                  </a:cubicBezTo>
                  <a:cubicBezTo>
                    <a:pt x="0" y="7315200"/>
                    <a:pt x="40640" y="7386320"/>
                    <a:pt x="102870" y="7428230"/>
                  </a:cubicBezTo>
                  <a:cubicBezTo>
                    <a:pt x="40640" y="7470139"/>
                    <a:pt x="0" y="7541260"/>
                    <a:pt x="0" y="7622539"/>
                  </a:cubicBezTo>
                  <a:cubicBezTo>
                    <a:pt x="0" y="7703819"/>
                    <a:pt x="40640" y="7774939"/>
                    <a:pt x="102870" y="7816849"/>
                  </a:cubicBezTo>
                  <a:cubicBezTo>
                    <a:pt x="40640" y="7866380"/>
                    <a:pt x="0" y="7937500"/>
                    <a:pt x="0" y="8018780"/>
                  </a:cubicBezTo>
                  <a:cubicBezTo>
                    <a:pt x="0" y="8100061"/>
                    <a:pt x="40640" y="8171180"/>
                    <a:pt x="102870" y="8213090"/>
                  </a:cubicBezTo>
                  <a:cubicBezTo>
                    <a:pt x="90170" y="8220710"/>
                    <a:pt x="78740" y="8230870"/>
                    <a:pt x="68580" y="8241030"/>
                  </a:cubicBezTo>
                  <a:cubicBezTo>
                    <a:pt x="25400" y="8285480"/>
                    <a:pt x="0" y="8346440"/>
                    <a:pt x="0" y="8407400"/>
                  </a:cubicBezTo>
                  <a:cubicBezTo>
                    <a:pt x="0" y="8469630"/>
                    <a:pt x="25400" y="8529320"/>
                    <a:pt x="68580" y="8573770"/>
                  </a:cubicBezTo>
                  <a:cubicBezTo>
                    <a:pt x="111760" y="8616950"/>
                    <a:pt x="172720" y="8642350"/>
                    <a:pt x="234950" y="8642350"/>
                  </a:cubicBezTo>
                  <a:cubicBezTo>
                    <a:pt x="297180" y="8642350"/>
                    <a:pt x="356870" y="8616950"/>
                    <a:pt x="401320" y="8573770"/>
                  </a:cubicBezTo>
                  <a:cubicBezTo>
                    <a:pt x="412750" y="8562339"/>
                    <a:pt x="422910" y="8549639"/>
                    <a:pt x="430530" y="8536939"/>
                  </a:cubicBezTo>
                  <a:cubicBezTo>
                    <a:pt x="472440" y="8600439"/>
                    <a:pt x="544830" y="8642349"/>
                    <a:pt x="626110" y="8642349"/>
                  </a:cubicBezTo>
                  <a:cubicBezTo>
                    <a:pt x="707390" y="8642349"/>
                    <a:pt x="779780" y="8600439"/>
                    <a:pt x="821690" y="8536939"/>
                  </a:cubicBezTo>
                  <a:cubicBezTo>
                    <a:pt x="863600" y="8600439"/>
                    <a:pt x="935990" y="8642349"/>
                    <a:pt x="1017270" y="8642349"/>
                  </a:cubicBezTo>
                  <a:cubicBezTo>
                    <a:pt x="1099820" y="8642349"/>
                    <a:pt x="1172210" y="8600439"/>
                    <a:pt x="1212850" y="8536939"/>
                  </a:cubicBezTo>
                  <a:cubicBezTo>
                    <a:pt x="1254760" y="8600439"/>
                    <a:pt x="1327150" y="8642349"/>
                    <a:pt x="1408430" y="8642349"/>
                  </a:cubicBezTo>
                  <a:cubicBezTo>
                    <a:pt x="1489710" y="8642349"/>
                    <a:pt x="1562100" y="8600439"/>
                    <a:pt x="1604010" y="8536939"/>
                  </a:cubicBezTo>
                  <a:cubicBezTo>
                    <a:pt x="1645920" y="8600439"/>
                    <a:pt x="1718310" y="8642349"/>
                    <a:pt x="1799590" y="8642349"/>
                  </a:cubicBezTo>
                  <a:cubicBezTo>
                    <a:pt x="1880870" y="8642349"/>
                    <a:pt x="1953260" y="8600439"/>
                    <a:pt x="1995170" y="8536939"/>
                  </a:cubicBezTo>
                  <a:cubicBezTo>
                    <a:pt x="2037080" y="8600439"/>
                    <a:pt x="2109470" y="8642349"/>
                    <a:pt x="2190750" y="8642349"/>
                  </a:cubicBezTo>
                  <a:cubicBezTo>
                    <a:pt x="2273300" y="8642349"/>
                    <a:pt x="2344420" y="8600439"/>
                    <a:pt x="2386330" y="8536939"/>
                  </a:cubicBezTo>
                  <a:cubicBezTo>
                    <a:pt x="2428240" y="8600439"/>
                    <a:pt x="2500630" y="8642349"/>
                    <a:pt x="2581910" y="8642349"/>
                  </a:cubicBezTo>
                  <a:cubicBezTo>
                    <a:pt x="2663190" y="8642349"/>
                    <a:pt x="2735580" y="8600439"/>
                    <a:pt x="2777490" y="8536939"/>
                  </a:cubicBezTo>
                  <a:cubicBezTo>
                    <a:pt x="2819400" y="8600439"/>
                    <a:pt x="2891790" y="8642349"/>
                    <a:pt x="2973070" y="8642349"/>
                  </a:cubicBezTo>
                  <a:cubicBezTo>
                    <a:pt x="3055620" y="8642349"/>
                    <a:pt x="3126740" y="8600439"/>
                    <a:pt x="3168650" y="8536939"/>
                  </a:cubicBezTo>
                  <a:cubicBezTo>
                    <a:pt x="3210560" y="8600439"/>
                    <a:pt x="3282950" y="8642349"/>
                    <a:pt x="3364230" y="8642349"/>
                  </a:cubicBezTo>
                  <a:cubicBezTo>
                    <a:pt x="3445509" y="8642349"/>
                    <a:pt x="3517900" y="8600439"/>
                    <a:pt x="3559809" y="8536939"/>
                  </a:cubicBezTo>
                  <a:cubicBezTo>
                    <a:pt x="3601719" y="8600439"/>
                    <a:pt x="3674109" y="8642349"/>
                    <a:pt x="3755389" y="8642349"/>
                  </a:cubicBezTo>
                  <a:cubicBezTo>
                    <a:pt x="3837939" y="8642349"/>
                    <a:pt x="3909059" y="8600439"/>
                    <a:pt x="3950969" y="8536939"/>
                  </a:cubicBezTo>
                  <a:cubicBezTo>
                    <a:pt x="3992879" y="8600439"/>
                    <a:pt x="4065269" y="8642349"/>
                    <a:pt x="4146549" y="8642349"/>
                  </a:cubicBezTo>
                  <a:cubicBezTo>
                    <a:pt x="4227829" y="8642349"/>
                    <a:pt x="4300219" y="8600439"/>
                    <a:pt x="4342129" y="8536939"/>
                  </a:cubicBezTo>
                  <a:cubicBezTo>
                    <a:pt x="4384039" y="8600439"/>
                    <a:pt x="4456429" y="8642349"/>
                    <a:pt x="4537709" y="8642349"/>
                  </a:cubicBezTo>
                  <a:cubicBezTo>
                    <a:pt x="4618989" y="8642349"/>
                    <a:pt x="4691379" y="8600439"/>
                    <a:pt x="4733289" y="8536939"/>
                  </a:cubicBezTo>
                  <a:cubicBezTo>
                    <a:pt x="4775199" y="8600439"/>
                    <a:pt x="4847589" y="8642349"/>
                    <a:pt x="4928869" y="8642349"/>
                  </a:cubicBezTo>
                  <a:cubicBezTo>
                    <a:pt x="5010149" y="8642349"/>
                    <a:pt x="5082539" y="8600439"/>
                    <a:pt x="5124449" y="8536939"/>
                  </a:cubicBezTo>
                  <a:cubicBezTo>
                    <a:pt x="5166359" y="8600439"/>
                    <a:pt x="5238749" y="8642349"/>
                    <a:pt x="5320029" y="8642349"/>
                  </a:cubicBezTo>
                  <a:cubicBezTo>
                    <a:pt x="5401309" y="8642349"/>
                    <a:pt x="5473699" y="8600439"/>
                    <a:pt x="5515609" y="8536939"/>
                  </a:cubicBezTo>
                  <a:cubicBezTo>
                    <a:pt x="5557519" y="8600439"/>
                    <a:pt x="5629909" y="8642349"/>
                    <a:pt x="5711189" y="8642349"/>
                  </a:cubicBezTo>
                  <a:cubicBezTo>
                    <a:pt x="5793739" y="8642349"/>
                    <a:pt x="5864859" y="8600439"/>
                    <a:pt x="5906769" y="8536939"/>
                  </a:cubicBezTo>
                  <a:cubicBezTo>
                    <a:pt x="5915659" y="8549639"/>
                    <a:pt x="5925819" y="8562339"/>
                    <a:pt x="5935978" y="8573770"/>
                  </a:cubicBezTo>
                  <a:cubicBezTo>
                    <a:pt x="5979158" y="8616950"/>
                    <a:pt x="6040119" y="8642350"/>
                    <a:pt x="6102348" y="8642350"/>
                  </a:cubicBezTo>
                  <a:cubicBezTo>
                    <a:pt x="6163308" y="8642350"/>
                    <a:pt x="6224269" y="8616950"/>
                    <a:pt x="6268719" y="8573770"/>
                  </a:cubicBezTo>
                  <a:cubicBezTo>
                    <a:pt x="6311898" y="8529320"/>
                    <a:pt x="6337298" y="8469630"/>
                    <a:pt x="6337298" y="8407400"/>
                  </a:cubicBezTo>
                  <a:cubicBezTo>
                    <a:pt x="6337298" y="8345170"/>
                    <a:pt x="6311898" y="8285480"/>
                    <a:pt x="6268719" y="8241030"/>
                  </a:cubicBezTo>
                  <a:cubicBezTo>
                    <a:pt x="6258559" y="8230870"/>
                    <a:pt x="6247128" y="8220711"/>
                    <a:pt x="6234428" y="8213090"/>
                  </a:cubicBezTo>
                  <a:cubicBezTo>
                    <a:pt x="6296658" y="8171180"/>
                    <a:pt x="6337298" y="8098790"/>
                    <a:pt x="6337298" y="8018780"/>
                  </a:cubicBezTo>
                  <a:cubicBezTo>
                    <a:pt x="6337298" y="7937500"/>
                    <a:pt x="6296658" y="7866380"/>
                    <a:pt x="6234428" y="7824470"/>
                  </a:cubicBezTo>
                  <a:cubicBezTo>
                    <a:pt x="6296658" y="7782561"/>
                    <a:pt x="6337298" y="7711440"/>
                    <a:pt x="6337298" y="7630161"/>
                  </a:cubicBezTo>
                  <a:cubicBezTo>
                    <a:pt x="6337298" y="7548881"/>
                    <a:pt x="6296658" y="7477761"/>
                    <a:pt x="6234428" y="7435851"/>
                  </a:cubicBezTo>
                  <a:cubicBezTo>
                    <a:pt x="6296658" y="7393941"/>
                    <a:pt x="6337298" y="7321551"/>
                    <a:pt x="6337298" y="7241541"/>
                  </a:cubicBezTo>
                  <a:cubicBezTo>
                    <a:pt x="6337298" y="7160261"/>
                    <a:pt x="6296658" y="7089141"/>
                    <a:pt x="6234428" y="7047231"/>
                  </a:cubicBezTo>
                  <a:cubicBezTo>
                    <a:pt x="6296658" y="7005321"/>
                    <a:pt x="6337298" y="6934201"/>
                    <a:pt x="6337298" y="6852921"/>
                  </a:cubicBezTo>
                  <a:cubicBezTo>
                    <a:pt x="6337298" y="6771642"/>
                    <a:pt x="6296658" y="6700521"/>
                    <a:pt x="6234428" y="6658611"/>
                  </a:cubicBezTo>
                  <a:cubicBezTo>
                    <a:pt x="6296658" y="6615431"/>
                    <a:pt x="6337298" y="6544311"/>
                    <a:pt x="6337298" y="6464302"/>
                  </a:cubicBezTo>
                  <a:cubicBezTo>
                    <a:pt x="6337298" y="6383022"/>
                    <a:pt x="6296658" y="6311902"/>
                    <a:pt x="6234428" y="6269992"/>
                  </a:cubicBezTo>
                  <a:cubicBezTo>
                    <a:pt x="6296658" y="6228082"/>
                    <a:pt x="6337298" y="6156962"/>
                    <a:pt x="6337298" y="6075682"/>
                  </a:cubicBezTo>
                  <a:cubicBezTo>
                    <a:pt x="6337298" y="5994402"/>
                    <a:pt x="6296658" y="5923282"/>
                    <a:pt x="6234428" y="5881372"/>
                  </a:cubicBezTo>
                  <a:cubicBezTo>
                    <a:pt x="6296658" y="5839462"/>
                    <a:pt x="6337298" y="5768342"/>
                    <a:pt x="6337298" y="5687062"/>
                  </a:cubicBezTo>
                  <a:cubicBezTo>
                    <a:pt x="6337298" y="5605782"/>
                    <a:pt x="6296658" y="5534662"/>
                    <a:pt x="6234428" y="5492752"/>
                  </a:cubicBezTo>
                  <a:cubicBezTo>
                    <a:pt x="6296658" y="5449572"/>
                    <a:pt x="6337298" y="5378452"/>
                    <a:pt x="6337298" y="5298442"/>
                  </a:cubicBezTo>
                  <a:cubicBezTo>
                    <a:pt x="6337298" y="5217163"/>
                    <a:pt x="6296658" y="5146042"/>
                    <a:pt x="6234428" y="5104133"/>
                  </a:cubicBezTo>
                  <a:cubicBezTo>
                    <a:pt x="6296658" y="5062223"/>
                    <a:pt x="6337298" y="4991103"/>
                    <a:pt x="6337298" y="4909823"/>
                  </a:cubicBezTo>
                  <a:cubicBezTo>
                    <a:pt x="6337298" y="4828543"/>
                    <a:pt x="6296658" y="4757423"/>
                    <a:pt x="6234428" y="4715513"/>
                  </a:cubicBezTo>
                  <a:cubicBezTo>
                    <a:pt x="6296658" y="4672333"/>
                    <a:pt x="6337298" y="4601213"/>
                    <a:pt x="6337298" y="4521203"/>
                  </a:cubicBezTo>
                  <a:cubicBezTo>
                    <a:pt x="6337298" y="4439923"/>
                    <a:pt x="6296658" y="4368803"/>
                    <a:pt x="6234428" y="4326893"/>
                  </a:cubicBezTo>
                  <a:cubicBezTo>
                    <a:pt x="6296658" y="4284983"/>
                    <a:pt x="6337298" y="4213863"/>
                    <a:pt x="6337298" y="4132583"/>
                  </a:cubicBezTo>
                  <a:cubicBezTo>
                    <a:pt x="6337298" y="4051303"/>
                    <a:pt x="6296658" y="3980183"/>
                    <a:pt x="6234428" y="3938274"/>
                  </a:cubicBezTo>
                  <a:cubicBezTo>
                    <a:pt x="6296658" y="3896364"/>
                    <a:pt x="6337298" y="3825244"/>
                    <a:pt x="6337298" y="3743964"/>
                  </a:cubicBezTo>
                  <a:cubicBezTo>
                    <a:pt x="6337298" y="3662684"/>
                    <a:pt x="6296658" y="3591564"/>
                    <a:pt x="6234428" y="3549654"/>
                  </a:cubicBezTo>
                  <a:cubicBezTo>
                    <a:pt x="6296658" y="3506474"/>
                    <a:pt x="6337298" y="3435354"/>
                    <a:pt x="6337298" y="3355344"/>
                  </a:cubicBezTo>
                  <a:cubicBezTo>
                    <a:pt x="6337298" y="3274064"/>
                    <a:pt x="6296658" y="3202944"/>
                    <a:pt x="6234428" y="3161034"/>
                  </a:cubicBezTo>
                  <a:cubicBezTo>
                    <a:pt x="6296658" y="3119124"/>
                    <a:pt x="6337298" y="3048004"/>
                    <a:pt x="6337298" y="2966724"/>
                  </a:cubicBezTo>
                  <a:cubicBezTo>
                    <a:pt x="6337298" y="2885444"/>
                    <a:pt x="6296658" y="2814324"/>
                    <a:pt x="6234428" y="2772414"/>
                  </a:cubicBezTo>
                  <a:cubicBezTo>
                    <a:pt x="6296658" y="2730504"/>
                    <a:pt x="6337298" y="2659384"/>
                    <a:pt x="6337298" y="2578104"/>
                  </a:cubicBezTo>
                  <a:cubicBezTo>
                    <a:pt x="6337298" y="2496824"/>
                    <a:pt x="6296658" y="2425704"/>
                    <a:pt x="6234428" y="2383794"/>
                  </a:cubicBezTo>
                  <a:cubicBezTo>
                    <a:pt x="6296658" y="2341884"/>
                    <a:pt x="6337298" y="2270764"/>
                    <a:pt x="6337298" y="2189484"/>
                  </a:cubicBezTo>
                  <a:cubicBezTo>
                    <a:pt x="6337298" y="2108204"/>
                    <a:pt x="6296658" y="2037084"/>
                    <a:pt x="6234428" y="1995174"/>
                  </a:cubicBezTo>
                  <a:cubicBezTo>
                    <a:pt x="6296658" y="1953264"/>
                    <a:pt x="6337298" y="1882144"/>
                    <a:pt x="6337298" y="1800864"/>
                  </a:cubicBezTo>
                  <a:cubicBezTo>
                    <a:pt x="6337298" y="1719584"/>
                    <a:pt x="6296658" y="1648464"/>
                    <a:pt x="6234428" y="1606554"/>
                  </a:cubicBezTo>
                  <a:cubicBezTo>
                    <a:pt x="6296658" y="1563374"/>
                    <a:pt x="6337298" y="1492254"/>
                    <a:pt x="6337298" y="1412244"/>
                  </a:cubicBezTo>
                  <a:cubicBezTo>
                    <a:pt x="6337298" y="1330964"/>
                    <a:pt x="6296658" y="1259844"/>
                    <a:pt x="6234428" y="1217934"/>
                  </a:cubicBezTo>
                  <a:cubicBezTo>
                    <a:pt x="6296658" y="1176024"/>
                    <a:pt x="6337298" y="1104904"/>
                    <a:pt x="6337298" y="1023624"/>
                  </a:cubicBezTo>
                  <a:cubicBezTo>
                    <a:pt x="6337298" y="942344"/>
                    <a:pt x="6296658" y="871224"/>
                    <a:pt x="6234428" y="829314"/>
                  </a:cubicBezTo>
                  <a:cubicBezTo>
                    <a:pt x="6309358" y="775974"/>
                    <a:pt x="6349998" y="704854"/>
                    <a:pt x="6349998" y="624844"/>
                  </a:cubicBezTo>
                  <a:close/>
                </a:path>
              </a:pathLst>
            </a:custGeom>
            <a:solidFill>
              <a:srgbClr val="8AB5E1"/>
            </a:solidFill>
          </p:spPr>
        </p:sp>
        <p:sp>
          <p:nvSpPr>
            <p:cNvPr id="4" name="Freeform 4"/>
            <p:cNvSpPr/>
            <p:nvPr/>
          </p:nvSpPr>
          <p:spPr>
            <a:xfrm>
              <a:off x="389890" y="450850"/>
              <a:ext cx="5570220" cy="7743190"/>
            </a:xfrm>
            <a:custGeom>
              <a:avLst/>
              <a:gdLst/>
              <a:ahLst/>
              <a:cxnLst/>
              <a:rect l="l" t="t" r="r" b="b"/>
              <a:pathLst>
                <a:path w="5570220" h="7743190">
                  <a:moveTo>
                    <a:pt x="0" y="0"/>
                  </a:moveTo>
                  <a:lnTo>
                    <a:pt x="5570220" y="0"/>
                  </a:lnTo>
                  <a:lnTo>
                    <a:pt x="5570220" y="7743190"/>
                  </a:lnTo>
                  <a:lnTo>
                    <a:pt x="0" y="7743190"/>
                  </a:lnTo>
                  <a:close/>
                </a:path>
              </a:pathLst>
            </a:custGeom>
            <a:blipFill>
              <a:blip r:embed="rId2" cstate="email">
                <a:extLst>
                  <a:ext uri="{28A0092B-C50C-407E-A947-70E740481C1C}">
                    <a14:useLocalDpi xmlns:a14="http://schemas.microsoft.com/office/drawing/2010/main"/>
                  </a:ext>
                </a:extLst>
              </a:blip>
              <a:stretch>
                <a:fillRect/>
              </a:stretch>
            </a:blipFill>
          </p:spPr>
        </p:sp>
      </p:grpSp>
      <p:sp>
        <p:nvSpPr>
          <p:cNvPr id="5" name="Freeform 5"/>
          <p:cNvSpPr/>
          <p:nvPr/>
        </p:nvSpPr>
        <p:spPr>
          <a:xfrm rot="2102414">
            <a:off x="-1447942" y="-3309873"/>
            <a:ext cx="5811487" cy="5496821"/>
          </a:xfrm>
          <a:custGeom>
            <a:avLst/>
            <a:gdLst/>
            <a:ahLst/>
            <a:cxnLst/>
            <a:rect l="l" t="t" r="r" b="b"/>
            <a:pathLst>
              <a:path w="5811487" h="5496821">
                <a:moveTo>
                  <a:pt x="0" y="0"/>
                </a:moveTo>
                <a:lnTo>
                  <a:pt x="5811487" y="0"/>
                </a:lnTo>
                <a:lnTo>
                  <a:pt x="5811487" y="5496820"/>
                </a:lnTo>
                <a:lnTo>
                  <a:pt x="0" y="549682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Freeform 6"/>
          <p:cNvSpPr/>
          <p:nvPr/>
        </p:nvSpPr>
        <p:spPr>
          <a:xfrm rot="5571265">
            <a:off x="12703391" y="1252133"/>
            <a:ext cx="5658894" cy="8001007"/>
          </a:xfrm>
          <a:custGeom>
            <a:avLst/>
            <a:gdLst/>
            <a:ahLst/>
            <a:cxnLst/>
            <a:rect l="l" t="t" r="r" b="b"/>
            <a:pathLst>
              <a:path w="5658894" h="8001007">
                <a:moveTo>
                  <a:pt x="0" y="0"/>
                </a:moveTo>
                <a:lnTo>
                  <a:pt x="5658894" y="0"/>
                </a:lnTo>
                <a:lnTo>
                  <a:pt x="5658894" y="8001007"/>
                </a:lnTo>
                <a:lnTo>
                  <a:pt x="0" y="800100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dirty="0"/>
          </a:p>
        </p:txBody>
      </p:sp>
      <p:sp>
        <p:nvSpPr>
          <p:cNvPr id="7" name="Freeform 7"/>
          <p:cNvSpPr/>
          <p:nvPr/>
        </p:nvSpPr>
        <p:spPr>
          <a:xfrm rot="5400000">
            <a:off x="10660456" y="1931435"/>
            <a:ext cx="5467413" cy="7730276"/>
          </a:xfrm>
          <a:custGeom>
            <a:avLst/>
            <a:gdLst/>
            <a:ahLst/>
            <a:cxnLst/>
            <a:rect l="l" t="t" r="r" b="b"/>
            <a:pathLst>
              <a:path w="5467413" h="7730276">
                <a:moveTo>
                  <a:pt x="0" y="0"/>
                </a:moveTo>
                <a:lnTo>
                  <a:pt x="5467413" y="0"/>
                </a:lnTo>
                <a:lnTo>
                  <a:pt x="5467413" y="7730276"/>
                </a:lnTo>
                <a:lnTo>
                  <a:pt x="0" y="773027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grpSp>
        <p:nvGrpSpPr>
          <p:cNvPr id="8" name="Group 8"/>
          <p:cNvGrpSpPr>
            <a:grpSpLocks noChangeAspect="1"/>
          </p:cNvGrpSpPr>
          <p:nvPr/>
        </p:nvGrpSpPr>
        <p:grpSpPr>
          <a:xfrm rot="7897044">
            <a:off x="15053922" y="-6095184"/>
            <a:ext cx="7673339" cy="10444950"/>
            <a:chOff x="0" y="0"/>
            <a:chExt cx="6350000" cy="8643620"/>
          </a:xfrm>
        </p:grpSpPr>
        <p:sp>
          <p:nvSpPr>
            <p:cNvPr id="9" name="Freeform 9"/>
            <p:cNvSpPr/>
            <p:nvPr/>
          </p:nvSpPr>
          <p:spPr>
            <a:xfrm>
              <a:off x="0" y="0"/>
              <a:ext cx="6350000" cy="8642350"/>
            </a:xfrm>
            <a:custGeom>
              <a:avLst/>
              <a:gdLst/>
              <a:ahLst/>
              <a:cxnLst/>
              <a:rect l="l" t="t" r="r" b="b"/>
              <a:pathLst>
                <a:path w="6350000" h="8642350">
                  <a:moveTo>
                    <a:pt x="6350000" y="624840"/>
                  </a:moveTo>
                  <a:cubicBezTo>
                    <a:pt x="6350000" y="543560"/>
                    <a:pt x="6309360" y="472440"/>
                    <a:pt x="6247130" y="430530"/>
                  </a:cubicBezTo>
                  <a:cubicBezTo>
                    <a:pt x="6259830" y="422910"/>
                    <a:pt x="6271260" y="412750"/>
                    <a:pt x="6281420" y="402590"/>
                  </a:cubicBezTo>
                  <a:cubicBezTo>
                    <a:pt x="6324600" y="358140"/>
                    <a:pt x="6350000" y="298450"/>
                    <a:pt x="6350000" y="236220"/>
                  </a:cubicBezTo>
                  <a:cubicBezTo>
                    <a:pt x="6350000" y="173990"/>
                    <a:pt x="6324600" y="114300"/>
                    <a:pt x="6281420" y="69850"/>
                  </a:cubicBezTo>
                  <a:cubicBezTo>
                    <a:pt x="6236970" y="25400"/>
                    <a:pt x="6176010" y="0"/>
                    <a:pt x="6115050" y="0"/>
                  </a:cubicBezTo>
                  <a:cubicBezTo>
                    <a:pt x="6052820" y="0"/>
                    <a:pt x="5991860" y="25400"/>
                    <a:pt x="5948680" y="68580"/>
                  </a:cubicBezTo>
                  <a:cubicBezTo>
                    <a:pt x="5937250" y="80010"/>
                    <a:pt x="5927090" y="92710"/>
                    <a:pt x="5919470" y="105410"/>
                  </a:cubicBezTo>
                  <a:cubicBezTo>
                    <a:pt x="5877560" y="41910"/>
                    <a:pt x="5805170" y="0"/>
                    <a:pt x="5723890" y="0"/>
                  </a:cubicBezTo>
                  <a:cubicBezTo>
                    <a:pt x="5642610" y="0"/>
                    <a:pt x="5570220" y="41910"/>
                    <a:pt x="5528310" y="105410"/>
                  </a:cubicBezTo>
                  <a:cubicBezTo>
                    <a:pt x="5486400" y="41910"/>
                    <a:pt x="5414010" y="0"/>
                    <a:pt x="5332730" y="0"/>
                  </a:cubicBezTo>
                  <a:cubicBezTo>
                    <a:pt x="5250180" y="0"/>
                    <a:pt x="5179060" y="41910"/>
                    <a:pt x="5137150" y="105410"/>
                  </a:cubicBezTo>
                  <a:cubicBezTo>
                    <a:pt x="5095241" y="41910"/>
                    <a:pt x="5022850" y="0"/>
                    <a:pt x="4941570" y="0"/>
                  </a:cubicBezTo>
                  <a:cubicBezTo>
                    <a:pt x="4860291" y="0"/>
                    <a:pt x="4787900" y="41910"/>
                    <a:pt x="4745990" y="105410"/>
                  </a:cubicBezTo>
                  <a:cubicBezTo>
                    <a:pt x="4704080" y="41910"/>
                    <a:pt x="4631690" y="0"/>
                    <a:pt x="4550410" y="0"/>
                  </a:cubicBezTo>
                  <a:cubicBezTo>
                    <a:pt x="4469130" y="0"/>
                    <a:pt x="4396740" y="41910"/>
                    <a:pt x="4354830" y="105410"/>
                  </a:cubicBezTo>
                  <a:cubicBezTo>
                    <a:pt x="4312920" y="41910"/>
                    <a:pt x="4240530" y="0"/>
                    <a:pt x="4159250" y="0"/>
                  </a:cubicBezTo>
                  <a:cubicBezTo>
                    <a:pt x="4077970" y="0"/>
                    <a:pt x="4005580" y="41910"/>
                    <a:pt x="3963670" y="105410"/>
                  </a:cubicBezTo>
                  <a:cubicBezTo>
                    <a:pt x="3921761" y="41910"/>
                    <a:pt x="3849370" y="0"/>
                    <a:pt x="3768091" y="0"/>
                  </a:cubicBezTo>
                  <a:cubicBezTo>
                    <a:pt x="3686811" y="0"/>
                    <a:pt x="3614420" y="41910"/>
                    <a:pt x="3572511" y="105410"/>
                  </a:cubicBezTo>
                  <a:cubicBezTo>
                    <a:pt x="3530601" y="41910"/>
                    <a:pt x="3458211" y="0"/>
                    <a:pt x="3376931" y="0"/>
                  </a:cubicBezTo>
                  <a:cubicBezTo>
                    <a:pt x="3295651" y="0"/>
                    <a:pt x="3216910" y="41910"/>
                    <a:pt x="3175000" y="105410"/>
                  </a:cubicBezTo>
                  <a:cubicBezTo>
                    <a:pt x="3133090" y="41910"/>
                    <a:pt x="3060700" y="0"/>
                    <a:pt x="2979420" y="0"/>
                  </a:cubicBezTo>
                  <a:cubicBezTo>
                    <a:pt x="2898140" y="0"/>
                    <a:pt x="2825750" y="41910"/>
                    <a:pt x="2783840" y="105410"/>
                  </a:cubicBezTo>
                  <a:cubicBezTo>
                    <a:pt x="2741930" y="41910"/>
                    <a:pt x="2669540" y="0"/>
                    <a:pt x="2588260" y="0"/>
                  </a:cubicBezTo>
                  <a:cubicBezTo>
                    <a:pt x="2505710" y="0"/>
                    <a:pt x="2434590" y="41910"/>
                    <a:pt x="2392680" y="105410"/>
                  </a:cubicBezTo>
                  <a:cubicBezTo>
                    <a:pt x="2350770" y="41910"/>
                    <a:pt x="2278380" y="0"/>
                    <a:pt x="2197100" y="0"/>
                  </a:cubicBezTo>
                  <a:cubicBezTo>
                    <a:pt x="2115820" y="0"/>
                    <a:pt x="2043430" y="41910"/>
                    <a:pt x="2001520" y="105410"/>
                  </a:cubicBezTo>
                  <a:cubicBezTo>
                    <a:pt x="1959610" y="41910"/>
                    <a:pt x="1887220" y="0"/>
                    <a:pt x="1805941" y="0"/>
                  </a:cubicBezTo>
                  <a:cubicBezTo>
                    <a:pt x="1723391" y="0"/>
                    <a:pt x="1652270" y="41910"/>
                    <a:pt x="1610361" y="105410"/>
                  </a:cubicBezTo>
                  <a:cubicBezTo>
                    <a:pt x="1568450" y="41910"/>
                    <a:pt x="1496061" y="0"/>
                    <a:pt x="1414781" y="0"/>
                  </a:cubicBezTo>
                  <a:cubicBezTo>
                    <a:pt x="1329691" y="0"/>
                    <a:pt x="1257300" y="41910"/>
                    <a:pt x="1215391" y="105410"/>
                  </a:cubicBezTo>
                  <a:cubicBezTo>
                    <a:pt x="1173481" y="41910"/>
                    <a:pt x="1101091" y="0"/>
                    <a:pt x="1019811" y="0"/>
                  </a:cubicBezTo>
                  <a:cubicBezTo>
                    <a:pt x="937261" y="0"/>
                    <a:pt x="866141" y="41910"/>
                    <a:pt x="824231" y="105410"/>
                  </a:cubicBezTo>
                  <a:cubicBezTo>
                    <a:pt x="782321" y="41910"/>
                    <a:pt x="709931" y="0"/>
                    <a:pt x="628650" y="0"/>
                  </a:cubicBezTo>
                  <a:cubicBezTo>
                    <a:pt x="544830" y="0"/>
                    <a:pt x="473710" y="41910"/>
                    <a:pt x="431800" y="105410"/>
                  </a:cubicBezTo>
                  <a:cubicBezTo>
                    <a:pt x="422910" y="92710"/>
                    <a:pt x="412750" y="80010"/>
                    <a:pt x="402590" y="68580"/>
                  </a:cubicBezTo>
                  <a:cubicBezTo>
                    <a:pt x="358140" y="25400"/>
                    <a:pt x="297180" y="0"/>
                    <a:pt x="234950" y="0"/>
                  </a:cubicBezTo>
                  <a:cubicBezTo>
                    <a:pt x="172720" y="0"/>
                    <a:pt x="113030" y="25400"/>
                    <a:pt x="68580" y="68580"/>
                  </a:cubicBezTo>
                  <a:cubicBezTo>
                    <a:pt x="25400" y="113030"/>
                    <a:pt x="0" y="172720"/>
                    <a:pt x="0" y="234950"/>
                  </a:cubicBezTo>
                  <a:cubicBezTo>
                    <a:pt x="0" y="297180"/>
                    <a:pt x="25400" y="356870"/>
                    <a:pt x="68580" y="401320"/>
                  </a:cubicBezTo>
                  <a:cubicBezTo>
                    <a:pt x="78740" y="411480"/>
                    <a:pt x="90170" y="421640"/>
                    <a:pt x="102870" y="429260"/>
                  </a:cubicBezTo>
                  <a:cubicBezTo>
                    <a:pt x="40640" y="472440"/>
                    <a:pt x="0" y="543560"/>
                    <a:pt x="0" y="624840"/>
                  </a:cubicBezTo>
                  <a:cubicBezTo>
                    <a:pt x="0" y="706120"/>
                    <a:pt x="40640" y="777240"/>
                    <a:pt x="102870" y="819150"/>
                  </a:cubicBezTo>
                  <a:cubicBezTo>
                    <a:pt x="40640" y="861060"/>
                    <a:pt x="0" y="932180"/>
                    <a:pt x="0" y="1013460"/>
                  </a:cubicBezTo>
                  <a:cubicBezTo>
                    <a:pt x="0" y="1094740"/>
                    <a:pt x="40640" y="1165860"/>
                    <a:pt x="102870" y="1207770"/>
                  </a:cubicBezTo>
                  <a:cubicBezTo>
                    <a:pt x="40640" y="1249680"/>
                    <a:pt x="0" y="1322070"/>
                    <a:pt x="0" y="1402080"/>
                  </a:cubicBezTo>
                  <a:cubicBezTo>
                    <a:pt x="0" y="1483360"/>
                    <a:pt x="40640" y="1554480"/>
                    <a:pt x="102870" y="1596390"/>
                  </a:cubicBezTo>
                  <a:cubicBezTo>
                    <a:pt x="40640" y="1638300"/>
                    <a:pt x="0" y="1709420"/>
                    <a:pt x="0" y="1790700"/>
                  </a:cubicBezTo>
                  <a:cubicBezTo>
                    <a:pt x="0" y="1871980"/>
                    <a:pt x="40640" y="1943100"/>
                    <a:pt x="102870" y="1985010"/>
                  </a:cubicBezTo>
                  <a:cubicBezTo>
                    <a:pt x="40640" y="2026920"/>
                    <a:pt x="0" y="2099310"/>
                    <a:pt x="0" y="2179320"/>
                  </a:cubicBezTo>
                  <a:cubicBezTo>
                    <a:pt x="0" y="2260600"/>
                    <a:pt x="40640" y="2331720"/>
                    <a:pt x="102870" y="2373630"/>
                  </a:cubicBezTo>
                  <a:cubicBezTo>
                    <a:pt x="40640" y="2418080"/>
                    <a:pt x="0" y="2489200"/>
                    <a:pt x="0" y="2570480"/>
                  </a:cubicBezTo>
                  <a:cubicBezTo>
                    <a:pt x="0" y="2651760"/>
                    <a:pt x="40640" y="2722880"/>
                    <a:pt x="102870" y="2764790"/>
                  </a:cubicBezTo>
                  <a:cubicBezTo>
                    <a:pt x="40640" y="2806700"/>
                    <a:pt x="0" y="2879090"/>
                    <a:pt x="0" y="2959100"/>
                  </a:cubicBezTo>
                  <a:cubicBezTo>
                    <a:pt x="0" y="3040380"/>
                    <a:pt x="40640" y="3111500"/>
                    <a:pt x="102870" y="3153410"/>
                  </a:cubicBezTo>
                  <a:cubicBezTo>
                    <a:pt x="40640" y="3195320"/>
                    <a:pt x="0" y="3266440"/>
                    <a:pt x="0" y="3347720"/>
                  </a:cubicBezTo>
                  <a:cubicBezTo>
                    <a:pt x="0" y="3429000"/>
                    <a:pt x="40640" y="3500120"/>
                    <a:pt x="102870" y="3542030"/>
                  </a:cubicBezTo>
                  <a:cubicBezTo>
                    <a:pt x="40640" y="3583940"/>
                    <a:pt x="0" y="3655060"/>
                    <a:pt x="0" y="3736340"/>
                  </a:cubicBezTo>
                  <a:cubicBezTo>
                    <a:pt x="0" y="3817620"/>
                    <a:pt x="40640" y="3888740"/>
                    <a:pt x="102870" y="3930650"/>
                  </a:cubicBezTo>
                  <a:cubicBezTo>
                    <a:pt x="40640" y="3973830"/>
                    <a:pt x="0" y="4044950"/>
                    <a:pt x="0" y="4124959"/>
                  </a:cubicBezTo>
                  <a:cubicBezTo>
                    <a:pt x="0" y="4206239"/>
                    <a:pt x="40640" y="4277359"/>
                    <a:pt x="102870" y="4319269"/>
                  </a:cubicBezTo>
                  <a:cubicBezTo>
                    <a:pt x="40640" y="4361180"/>
                    <a:pt x="0" y="4432300"/>
                    <a:pt x="0" y="4513580"/>
                  </a:cubicBezTo>
                  <a:cubicBezTo>
                    <a:pt x="0" y="4594860"/>
                    <a:pt x="40640" y="4665980"/>
                    <a:pt x="102870" y="4707890"/>
                  </a:cubicBezTo>
                  <a:cubicBezTo>
                    <a:pt x="40640" y="4749800"/>
                    <a:pt x="0" y="4820920"/>
                    <a:pt x="0" y="4902200"/>
                  </a:cubicBezTo>
                  <a:cubicBezTo>
                    <a:pt x="0" y="4983480"/>
                    <a:pt x="40640" y="5054600"/>
                    <a:pt x="102870" y="5096510"/>
                  </a:cubicBezTo>
                  <a:cubicBezTo>
                    <a:pt x="40640" y="5138420"/>
                    <a:pt x="0" y="5210810"/>
                    <a:pt x="0" y="5290820"/>
                  </a:cubicBezTo>
                  <a:cubicBezTo>
                    <a:pt x="0" y="5372100"/>
                    <a:pt x="40640" y="5443220"/>
                    <a:pt x="102870" y="5485130"/>
                  </a:cubicBezTo>
                  <a:cubicBezTo>
                    <a:pt x="40640" y="5527039"/>
                    <a:pt x="0" y="5598159"/>
                    <a:pt x="0" y="5679439"/>
                  </a:cubicBezTo>
                  <a:cubicBezTo>
                    <a:pt x="0" y="5760719"/>
                    <a:pt x="40640" y="5831839"/>
                    <a:pt x="102870" y="5873749"/>
                  </a:cubicBezTo>
                  <a:cubicBezTo>
                    <a:pt x="40640" y="5915659"/>
                    <a:pt x="0" y="5986779"/>
                    <a:pt x="0" y="6068059"/>
                  </a:cubicBezTo>
                  <a:cubicBezTo>
                    <a:pt x="0" y="6149339"/>
                    <a:pt x="40640" y="6220459"/>
                    <a:pt x="102870" y="6262369"/>
                  </a:cubicBezTo>
                  <a:cubicBezTo>
                    <a:pt x="40640" y="6304280"/>
                    <a:pt x="0" y="6375400"/>
                    <a:pt x="0" y="6456680"/>
                  </a:cubicBezTo>
                  <a:cubicBezTo>
                    <a:pt x="0" y="6537960"/>
                    <a:pt x="40640" y="6609080"/>
                    <a:pt x="102870" y="6650990"/>
                  </a:cubicBezTo>
                  <a:cubicBezTo>
                    <a:pt x="40640" y="6692900"/>
                    <a:pt x="0" y="6764020"/>
                    <a:pt x="0" y="6845300"/>
                  </a:cubicBezTo>
                  <a:cubicBezTo>
                    <a:pt x="0" y="6926580"/>
                    <a:pt x="40640" y="6997700"/>
                    <a:pt x="102870" y="7039610"/>
                  </a:cubicBezTo>
                  <a:cubicBezTo>
                    <a:pt x="40640" y="7082790"/>
                    <a:pt x="0" y="7153910"/>
                    <a:pt x="0" y="7233920"/>
                  </a:cubicBezTo>
                  <a:cubicBezTo>
                    <a:pt x="0" y="7315200"/>
                    <a:pt x="40640" y="7386320"/>
                    <a:pt x="102870" y="7428230"/>
                  </a:cubicBezTo>
                  <a:cubicBezTo>
                    <a:pt x="40640" y="7470139"/>
                    <a:pt x="0" y="7541260"/>
                    <a:pt x="0" y="7622539"/>
                  </a:cubicBezTo>
                  <a:cubicBezTo>
                    <a:pt x="0" y="7703819"/>
                    <a:pt x="40640" y="7774939"/>
                    <a:pt x="102870" y="7816849"/>
                  </a:cubicBezTo>
                  <a:cubicBezTo>
                    <a:pt x="40640" y="7866380"/>
                    <a:pt x="0" y="7937500"/>
                    <a:pt x="0" y="8018780"/>
                  </a:cubicBezTo>
                  <a:cubicBezTo>
                    <a:pt x="0" y="8100061"/>
                    <a:pt x="40640" y="8171180"/>
                    <a:pt x="102870" y="8213090"/>
                  </a:cubicBezTo>
                  <a:cubicBezTo>
                    <a:pt x="90170" y="8220710"/>
                    <a:pt x="78740" y="8230870"/>
                    <a:pt x="68580" y="8241030"/>
                  </a:cubicBezTo>
                  <a:cubicBezTo>
                    <a:pt x="25400" y="8285480"/>
                    <a:pt x="0" y="8346440"/>
                    <a:pt x="0" y="8407400"/>
                  </a:cubicBezTo>
                  <a:cubicBezTo>
                    <a:pt x="0" y="8469630"/>
                    <a:pt x="25400" y="8529320"/>
                    <a:pt x="68580" y="8573770"/>
                  </a:cubicBezTo>
                  <a:cubicBezTo>
                    <a:pt x="111760" y="8616950"/>
                    <a:pt x="172720" y="8642350"/>
                    <a:pt x="234950" y="8642350"/>
                  </a:cubicBezTo>
                  <a:cubicBezTo>
                    <a:pt x="297180" y="8642350"/>
                    <a:pt x="356870" y="8616950"/>
                    <a:pt x="401320" y="8573770"/>
                  </a:cubicBezTo>
                  <a:cubicBezTo>
                    <a:pt x="412750" y="8562339"/>
                    <a:pt x="422910" y="8549639"/>
                    <a:pt x="430530" y="8536939"/>
                  </a:cubicBezTo>
                  <a:cubicBezTo>
                    <a:pt x="472440" y="8600439"/>
                    <a:pt x="544830" y="8642349"/>
                    <a:pt x="626110" y="8642349"/>
                  </a:cubicBezTo>
                  <a:cubicBezTo>
                    <a:pt x="707390" y="8642349"/>
                    <a:pt x="779780" y="8600439"/>
                    <a:pt x="821690" y="8536939"/>
                  </a:cubicBezTo>
                  <a:cubicBezTo>
                    <a:pt x="863600" y="8600439"/>
                    <a:pt x="935990" y="8642349"/>
                    <a:pt x="1017270" y="8642349"/>
                  </a:cubicBezTo>
                  <a:cubicBezTo>
                    <a:pt x="1099820" y="8642349"/>
                    <a:pt x="1172210" y="8600439"/>
                    <a:pt x="1212850" y="8536939"/>
                  </a:cubicBezTo>
                  <a:cubicBezTo>
                    <a:pt x="1254760" y="8600439"/>
                    <a:pt x="1327150" y="8642349"/>
                    <a:pt x="1408430" y="8642349"/>
                  </a:cubicBezTo>
                  <a:cubicBezTo>
                    <a:pt x="1489710" y="8642349"/>
                    <a:pt x="1562100" y="8600439"/>
                    <a:pt x="1604010" y="8536939"/>
                  </a:cubicBezTo>
                  <a:cubicBezTo>
                    <a:pt x="1645920" y="8600439"/>
                    <a:pt x="1718310" y="8642349"/>
                    <a:pt x="1799590" y="8642349"/>
                  </a:cubicBezTo>
                  <a:cubicBezTo>
                    <a:pt x="1880870" y="8642349"/>
                    <a:pt x="1953260" y="8600439"/>
                    <a:pt x="1995170" y="8536939"/>
                  </a:cubicBezTo>
                  <a:cubicBezTo>
                    <a:pt x="2037080" y="8600439"/>
                    <a:pt x="2109470" y="8642349"/>
                    <a:pt x="2190750" y="8642349"/>
                  </a:cubicBezTo>
                  <a:cubicBezTo>
                    <a:pt x="2273300" y="8642349"/>
                    <a:pt x="2344420" y="8600439"/>
                    <a:pt x="2386330" y="8536939"/>
                  </a:cubicBezTo>
                  <a:cubicBezTo>
                    <a:pt x="2428240" y="8600439"/>
                    <a:pt x="2500630" y="8642349"/>
                    <a:pt x="2581910" y="8642349"/>
                  </a:cubicBezTo>
                  <a:cubicBezTo>
                    <a:pt x="2663190" y="8642349"/>
                    <a:pt x="2735580" y="8600439"/>
                    <a:pt x="2777490" y="8536939"/>
                  </a:cubicBezTo>
                  <a:cubicBezTo>
                    <a:pt x="2819400" y="8600439"/>
                    <a:pt x="2891790" y="8642349"/>
                    <a:pt x="2973070" y="8642349"/>
                  </a:cubicBezTo>
                  <a:cubicBezTo>
                    <a:pt x="3055620" y="8642349"/>
                    <a:pt x="3126740" y="8600439"/>
                    <a:pt x="3168650" y="8536939"/>
                  </a:cubicBezTo>
                  <a:cubicBezTo>
                    <a:pt x="3210560" y="8600439"/>
                    <a:pt x="3282950" y="8642349"/>
                    <a:pt x="3364230" y="8642349"/>
                  </a:cubicBezTo>
                  <a:cubicBezTo>
                    <a:pt x="3445509" y="8642349"/>
                    <a:pt x="3517900" y="8600439"/>
                    <a:pt x="3559809" y="8536939"/>
                  </a:cubicBezTo>
                  <a:cubicBezTo>
                    <a:pt x="3601719" y="8600439"/>
                    <a:pt x="3674109" y="8642349"/>
                    <a:pt x="3755389" y="8642349"/>
                  </a:cubicBezTo>
                  <a:cubicBezTo>
                    <a:pt x="3837939" y="8642349"/>
                    <a:pt x="3909059" y="8600439"/>
                    <a:pt x="3950969" y="8536939"/>
                  </a:cubicBezTo>
                  <a:cubicBezTo>
                    <a:pt x="3992879" y="8600439"/>
                    <a:pt x="4065269" y="8642349"/>
                    <a:pt x="4146549" y="8642349"/>
                  </a:cubicBezTo>
                  <a:cubicBezTo>
                    <a:pt x="4227829" y="8642349"/>
                    <a:pt x="4300219" y="8600439"/>
                    <a:pt x="4342129" y="8536939"/>
                  </a:cubicBezTo>
                  <a:cubicBezTo>
                    <a:pt x="4384039" y="8600439"/>
                    <a:pt x="4456429" y="8642349"/>
                    <a:pt x="4537709" y="8642349"/>
                  </a:cubicBezTo>
                  <a:cubicBezTo>
                    <a:pt x="4618989" y="8642349"/>
                    <a:pt x="4691379" y="8600439"/>
                    <a:pt x="4733289" y="8536939"/>
                  </a:cubicBezTo>
                  <a:cubicBezTo>
                    <a:pt x="4775199" y="8600439"/>
                    <a:pt x="4847589" y="8642349"/>
                    <a:pt x="4928869" y="8642349"/>
                  </a:cubicBezTo>
                  <a:cubicBezTo>
                    <a:pt x="5010149" y="8642349"/>
                    <a:pt x="5082539" y="8600439"/>
                    <a:pt x="5124449" y="8536939"/>
                  </a:cubicBezTo>
                  <a:cubicBezTo>
                    <a:pt x="5166359" y="8600439"/>
                    <a:pt x="5238749" y="8642349"/>
                    <a:pt x="5320029" y="8642349"/>
                  </a:cubicBezTo>
                  <a:cubicBezTo>
                    <a:pt x="5401309" y="8642349"/>
                    <a:pt x="5473699" y="8600439"/>
                    <a:pt x="5515609" y="8536939"/>
                  </a:cubicBezTo>
                  <a:cubicBezTo>
                    <a:pt x="5557519" y="8600439"/>
                    <a:pt x="5629909" y="8642349"/>
                    <a:pt x="5711189" y="8642349"/>
                  </a:cubicBezTo>
                  <a:cubicBezTo>
                    <a:pt x="5793739" y="8642349"/>
                    <a:pt x="5864859" y="8600439"/>
                    <a:pt x="5906769" y="8536939"/>
                  </a:cubicBezTo>
                  <a:cubicBezTo>
                    <a:pt x="5915659" y="8549639"/>
                    <a:pt x="5925819" y="8562339"/>
                    <a:pt x="5935978" y="8573770"/>
                  </a:cubicBezTo>
                  <a:cubicBezTo>
                    <a:pt x="5979158" y="8616950"/>
                    <a:pt x="6040119" y="8642350"/>
                    <a:pt x="6102348" y="8642350"/>
                  </a:cubicBezTo>
                  <a:cubicBezTo>
                    <a:pt x="6163308" y="8642350"/>
                    <a:pt x="6224269" y="8616950"/>
                    <a:pt x="6268719" y="8573770"/>
                  </a:cubicBezTo>
                  <a:cubicBezTo>
                    <a:pt x="6311898" y="8529320"/>
                    <a:pt x="6337298" y="8469630"/>
                    <a:pt x="6337298" y="8407400"/>
                  </a:cubicBezTo>
                  <a:cubicBezTo>
                    <a:pt x="6337298" y="8345170"/>
                    <a:pt x="6311898" y="8285480"/>
                    <a:pt x="6268719" y="8241030"/>
                  </a:cubicBezTo>
                  <a:cubicBezTo>
                    <a:pt x="6258559" y="8230870"/>
                    <a:pt x="6247128" y="8220711"/>
                    <a:pt x="6234428" y="8213090"/>
                  </a:cubicBezTo>
                  <a:cubicBezTo>
                    <a:pt x="6296658" y="8171180"/>
                    <a:pt x="6337298" y="8098790"/>
                    <a:pt x="6337298" y="8018780"/>
                  </a:cubicBezTo>
                  <a:cubicBezTo>
                    <a:pt x="6337298" y="7937500"/>
                    <a:pt x="6296658" y="7866380"/>
                    <a:pt x="6234428" y="7824470"/>
                  </a:cubicBezTo>
                  <a:cubicBezTo>
                    <a:pt x="6296658" y="7782561"/>
                    <a:pt x="6337298" y="7711440"/>
                    <a:pt x="6337298" y="7630161"/>
                  </a:cubicBezTo>
                  <a:cubicBezTo>
                    <a:pt x="6337298" y="7548881"/>
                    <a:pt x="6296658" y="7477761"/>
                    <a:pt x="6234428" y="7435851"/>
                  </a:cubicBezTo>
                  <a:cubicBezTo>
                    <a:pt x="6296658" y="7393941"/>
                    <a:pt x="6337298" y="7321551"/>
                    <a:pt x="6337298" y="7241541"/>
                  </a:cubicBezTo>
                  <a:cubicBezTo>
                    <a:pt x="6337298" y="7160261"/>
                    <a:pt x="6296658" y="7089141"/>
                    <a:pt x="6234428" y="7047231"/>
                  </a:cubicBezTo>
                  <a:cubicBezTo>
                    <a:pt x="6296658" y="7005321"/>
                    <a:pt x="6337298" y="6934201"/>
                    <a:pt x="6337298" y="6852921"/>
                  </a:cubicBezTo>
                  <a:cubicBezTo>
                    <a:pt x="6337298" y="6771642"/>
                    <a:pt x="6296658" y="6700521"/>
                    <a:pt x="6234428" y="6658611"/>
                  </a:cubicBezTo>
                  <a:cubicBezTo>
                    <a:pt x="6296658" y="6615431"/>
                    <a:pt x="6337298" y="6544311"/>
                    <a:pt x="6337298" y="6464302"/>
                  </a:cubicBezTo>
                  <a:cubicBezTo>
                    <a:pt x="6337298" y="6383022"/>
                    <a:pt x="6296658" y="6311902"/>
                    <a:pt x="6234428" y="6269992"/>
                  </a:cubicBezTo>
                  <a:cubicBezTo>
                    <a:pt x="6296658" y="6228082"/>
                    <a:pt x="6337298" y="6156962"/>
                    <a:pt x="6337298" y="6075682"/>
                  </a:cubicBezTo>
                  <a:cubicBezTo>
                    <a:pt x="6337298" y="5994402"/>
                    <a:pt x="6296658" y="5923282"/>
                    <a:pt x="6234428" y="5881372"/>
                  </a:cubicBezTo>
                  <a:cubicBezTo>
                    <a:pt x="6296658" y="5839462"/>
                    <a:pt x="6337298" y="5768342"/>
                    <a:pt x="6337298" y="5687062"/>
                  </a:cubicBezTo>
                  <a:cubicBezTo>
                    <a:pt x="6337298" y="5605782"/>
                    <a:pt x="6296658" y="5534662"/>
                    <a:pt x="6234428" y="5492752"/>
                  </a:cubicBezTo>
                  <a:cubicBezTo>
                    <a:pt x="6296658" y="5449572"/>
                    <a:pt x="6337298" y="5378452"/>
                    <a:pt x="6337298" y="5298442"/>
                  </a:cubicBezTo>
                  <a:cubicBezTo>
                    <a:pt x="6337298" y="5217163"/>
                    <a:pt x="6296658" y="5146042"/>
                    <a:pt x="6234428" y="5104133"/>
                  </a:cubicBezTo>
                  <a:cubicBezTo>
                    <a:pt x="6296658" y="5062223"/>
                    <a:pt x="6337298" y="4991103"/>
                    <a:pt x="6337298" y="4909823"/>
                  </a:cubicBezTo>
                  <a:cubicBezTo>
                    <a:pt x="6337298" y="4828543"/>
                    <a:pt x="6296658" y="4757423"/>
                    <a:pt x="6234428" y="4715513"/>
                  </a:cubicBezTo>
                  <a:cubicBezTo>
                    <a:pt x="6296658" y="4672333"/>
                    <a:pt x="6337298" y="4601213"/>
                    <a:pt x="6337298" y="4521203"/>
                  </a:cubicBezTo>
                  <a:cubicBezTo>
                    <a:pt x="6337298" y="4439923"/>
                    <a:pt x="6296658" y="4368803"/>
                    <a:pt x="6234428" y="4326893"/>
                  </a:cubicBezTo>
                  <a:cubicBezTo>
                    <a:pt x="6296658" y="4284983"/>
                    <a:pt x="6337298" y="4213863"/>
                    <a:pt x="6337298" y="4132583"/>
                  </a:cubicBezTo>
                  <a:cubicBezTo>
                    <a:pt x="6337298" y="4051303"/>
                    <a:pt x="6296658" y="3980183"/>
                    <a:pt x="6234428" y="3938274"/>
                  </a:cubicBezTo>
                  <a:cubicBezTo>
                    <a:pt x="6296658" y="3896364"/>
                    <a:pt x="6337298" y="3825244"/>
                    <a:pt x="6337298" y="3743964"/>
                  </a:cubicBezTo>
                  <a:cubicBezTo>
                    <a:pt x="6337298" y="3662684"/>
                    <a:pt x="6296658" y="3591564"/>
                    <a:pt x="6234428" y="3549654"/>
                  </a:cubicBezTo>
                  <a:cubicBezTo>
                    <a:pt x="6296658" y="3506474"/>
                    <a:pt x="6337298" y="3435354"/>
                    <a:pt x="6337298" y="3355344"/>
                  </a:cubicBezTo>
                  <a:cubicBezTo>
                    <a:pt x="6337298" y="3274064"/>
                    <a:pt x="6296658" y="3202944"/>
                    <a:pt x="6234428" y="3161034"/>
                  </a:cubicBezTo>
                  <a:cubicBezTo>
                    <a:pt x="6296658" y="3119124"/>
                    <a:pt x="6337298" y="3048004"/>
                    <a:pt x="6337298" y="2966724"/>
                  </a:cubicBezTo>
                  <a:cubicBezTo>
                    <a:pt x="6337298" y="2885444"/>
                    <a:pt x="6296658" y="2814324"/>
                    <a:pt x="6234428" y="2772414"/>
                  </a:cubicBezTo>
                  <a:cubicBezTo>
                    <a:pt x="6296658" y="2730504"/>
                    <a:pt x="6337298" y="2659384"/>
                    <a:pt x="6337298" y="2578104"/>
                  </a:cubicBezTo>
                  <a:cubicBezTo>
                    <a:pt x="6337298" y="2496824"/>
                    <a:pt x="6296658" y="2425704"/>
                    <a:pt x="6234428" y="2383794"/>
                  </a:cubicBezTo>
                  <a:cubicBezTo>
                    <a:pt x="6296658" y="2341884"/>
                    <a:pt x="6337298" y="2270764"/>
                    <a:pt x="6337298" y="2189484"/>
                  </a:cubicBezTo>
                  <a:cubicBezTo>
                    <a:pt x="6337298" y="2108204"/>
                    <a:pt x="6296658" y="2037084"/>
                    <a:pt x="6234428" y="1995174"/>
                  </a:cubicBezTo>
                  <a:cubicBezTo>
                    <a:pt x="6296658" y="1953264"/>
                    <a:pt x="6337298" y="1882144"/>
                    <a:pt x="6337298" y="1800864"/>
                  </a:cubicBezTo>
                  <a:cubicBezTo>
                    <a:pt x="6337298" y="1719584"/>
                    <a:pt x="6296658" y="1648464"/>
                    <a:pt x="6234428" y="1606554"/>
                  </a:cubicBezTo>
                  <a:cubicBezTo>
                    <a:pt x="6296658" y="1563374"/>
                    <a:pt x="6337298" y="1492254"/>
                    <a:pt x="6337298" y="1412244"/>
                  </a:cubicBezTo>
                  <a:cubicBezTo>
                    <a:pt x="6337298" y="1330964"/>
                    <a:pt x="6296658" y="1259844"/>
                    <a:pt x="6234428" y="1217934"/>
                  </a:cubicBezTo>
                  <a:cubicBezTo>
                    <a:pt x="6296658" y="1176024"/>
                    <a:pt x="6337298" y="1104904"/>
                    <a:pt x="6337298" y="1023624"/>
                  </a:cubicBezTo>
                  <a:cubicBezTo>
                    <a:pt x="6337298" y="942344"/>
                    <a:pt x="6296658" y="871224"/>
                    <a:pt x="6234428" y="829314"/>
                  </a:cubicBezTo>
                  <a:cubicBezTo>
                    <a:pt x="6309358" y="775974"/>
                    <a:pt x="6349998" y="704854"/>
                    <a:pt x="6349998" y="624844"/>
                  </a:cubicBezTo>
                  <a:close/>
                </a:path>
              </a:pathLst>
            </a:custGeom>
            <a:solidFill>
              <a:srgbClr val="8AB5E1"/>
            </a:solidFill>
          </p:spPr>
        </p:sp>
        <p:sp>
          <p:nvSpPr>
            <p:cNvPr id="10" name="Freeform 10"/>
            <p:cNvSpPr/>
            <p:nvPr/>
          </p:nvSpPr>
          <p:spPr>
            <a:xfrm>
              <a:off x="389890" y="450850"/>
              <a:ext cx="5570220" cy="7743190"/>
            </a:xfrm>
            <a:custGeom>
              <a:avLst/>
              <a:gdLst/>
              <a:ahLst/>
              <a:cxnLst/>
              <a:rect l="l" t="t" r="r" b="b"/>
              <a:pathLst>
                <a:path w="5570220" h="7743190">
                  <a:moveTo>
                    <a:pt x="0" y="0"/>
                  </a:moveTo>
                  <a:lnTo>
                    <a:pt x="5570220" y="0"/>
                  </a:lnTo>
                  <a:lnTo>
                    <a:pt x="5570220" y="7743190"/>
                  </a:lnTo>
                  <a:lnTo>
                    <a:pt x="0" y="7743190"/>
                  </a:lnTo>
                  <a:close/>
                </a:path>
              </a:pathLst>
            </a:custGeom>
            <a:blipFill>
              <a:blip r:embed="rId2" cstate="email">
                <a:extLst>
                  <a:ext uri="{28A0092B-C50C-407E-A947-70E740481C1C}">
                    <a14:useLocalDpi xmlns:a14="http://schemas.microsoft.com/office/drawing/2010/main"/>
                  </a:ext>
                </a:extLst>
              </a:blip>
              <a:stretch>
                <a:fillRect/>
              </a:stretch>
            </a:blipFill>
          </p:spPr>
        </p:sp>
      </p:grpSp>
      <p:sp>
        <p:nvSpPr>
          <p:cNvPr id="11" name="Freeform 11"/>
          <p:cNvSpPr/>
          <p:nvPr/>
        </p:nvSpPr>
        <p:spPr>
          <a:xfrm rot="233397">
            <a:off x="16125837" y="8940534"/>
            <a:ext cx="3406700" cy="1121114"/>
          </a:xfrm>
          <a:custGeom>
            <a:avLst/>
            <a:gdLst/>
            <a:ahLst/>
            <a:cxnLst/>
            <a:rect l="l" t="t" r="r" b="b"/>
            <a:pathLst>
              <a:path w="3406700" h="1121114">
                <a:moveTo>
                  <a:pt x="0" y="0"/>
                </a:moveTo>
                <a:lnTo>
                  <a:pt x="3406700" y="0"/>
                </a:lnTo>
                <a:lnTo>
                  <a:pt x="3406700" y="1121114"/>
                </a:lnTo>
                <a:lnTo>
                  <a:pt x="0" y="1121114"/>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2" name="Freeform 12"/>
          <p:cNvSpPr/>
          <p:nvPr/>
        </p:nvSpPr>
        <p:spPr>
          <a:xfrm>
            <a:off x="97459" y="3062866"/>
            <a:ext cx="917311" cy="898965"/>
          </a:xfrm>
          <a:custGeom>
            <a:avLst/>
            <a:gdLst/>
            <a:ahLst/>
            <a:cxnLst/>
            <a:rect l="l" t="t" r="r" b="b"/>
            <a:pathLst>
              <a:path w="917311" h="898965">
                <a:moveTo>
                  <a:pt x="0" y="0"/>
                </a:moveTo>
                <a:lnTo>
                  <a:pt x="917311" y="0"/>
                </a:lnTo>
                <a:lnTo>
                  <a:pt x="917311" y="898965"/>
                </a:lnTo>
                <a:lnTo>
                  <a:pt x="0" y="898965"/>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3" name="Freeform 13"/>
          <p:cNvSpPr/>
          <p:nvPr/>
        </p:nvSpPr>
        <p:spPr>
          <a:xfrm>
            <a:off x="3664886" y="594583"/>
            <a:ext cx="1123180" cy="1100716"/>
          </a:xfrm>
          <a:custGeom>
            <a:avLst/>
            <a:gdLst/>
            <a:ahLst/>
            <a:cxnLst/>
            <a:rect l="l" t="t" r="r" b="b"/>
            <a:pathLst>
              <a:path w="1123180" h="1100716">
                <a:moveTo>
                  <a:pt x="0" y="0"/>
                </a:moveTo>
                <a:lnTo>
                  <a:pt x="1123180" y="0"/>
                </a:lnTo>
                <a:lnTo>
                  <a:pt x="1123180" y="1100716"/>
                </a:lnTo>
                <a:lnTo>
                  <a:pt x="0" y="1100716"/>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4" name="Freeform 14"/>
          <p:cNvSpPr/>
          <p:nvPr/>
        </p:nvSpPr>
        <p:spPr>
          <a:xfrm rot="-6130605">
            <a:off x="521868" y="1290197"/>
            <a:ext cx="1610901" cy="1627413"/>
          </a:xfrm>
          <a:custGeom>
            <a:avLst/>
            <a:gdLst/>
            <a:ahLst/>
            <a:cxnLst/>
            <a:rect l="l" t="t" r="r" b="b"/>
            <a:pathLst>
              <a:path w="1610901" h="1627413">
                <a:moveTo>
                  <a:pt x="0" y="0"/>
                </a:moveTo>
                <a:lnTo>
                  <a:pt x="1610901" y="0"/>
                </a:lnTo>
                <a:lnTo>
                  <a:pt x="1610901" y="1627413"/>
                </a:lnTo>
                <a:lnTo>
                  <a:pt x="0" y="1627413"/>
                </a:lnTo>
                <a:lnTo>
                  <a:pt x="0" y="0"/>
                </a:lnTo>
                <a:close/>
              </a:path>
            </a:pathLst>
          </a:custGeom>
          <a:blipFill>
            <a:blip r:embed="rId13" cstate="email">
              <a:extLst>
                <a:ext uri="{28A0092B-C50C-407E-A947-70E740481C1C}">
                  <a14:useLocalDpi xmlns:a14="http://schemas.microsoft.com/office/drawing/2010/main"/>
                </a:ext>
              </a:extLst>
            </a:blip>
            <a:stretch>
              <a:fillRect/>
            </a:stretch>
          </a:blipFill>
        </p:spPr>
      </p:sp>
      <p:sp>
        <p:nvSpPr>
          <p:cNvPr id="15" name="Freeform 15"/>
          <p:cNvSpPr/>
          <p:nvPr/>
        </p:nvSpPr>
        <p:spPr>
          <a:xfrm>
            <a:off x="1638770" y="512556"/>
            <a:ext cx="1593754" cy="1562090"/>
          </a:xfrm>
          <a:custGeom>
            <a:avLst/>
            <a:gdLst/>
            <a:ahLst/>
            <a:cxnLst/>
            <a:rect l="l" t="t" r="r" b="b"/>
            <a:pathLst>
              <a:path w="1593754" h="1562090">
                <a:moveTo>
                  <a:pt x="0" y="0"/>
                </a:moveTo>
                <a:lnTo>
                  <a:pt x="1593754" y="0"/>
                </a:lnTo>
                <a:lnTo>
                  <a:pt x="1593754" y="1562091"/>
                </a:lnTo>
                <a:lnTo>
                  <a:pt x="0" y="1562091"/>
                </a:lnTo>
                <a:lnTo>
                  <a:pt x="0" y="0"/>
                </a:lnTo>
                <a:close/>
              </a:path>
            </a:pathLst>
          </a:custGeom>
          <a:blipFill>
            <a:blip r:embed="rId14" cstate="email">
              <a:extLst>
                <a:ext uri="{28A0092B-C50C-407E-A947-70E740481C1C}">
                  <a14:useLocalDpi xmlns:a14="http://schemas.microsoft.com/office/drawing/2010/main"/>
                </a:ext>
              </a:extLst>
            </a:blip>
            <a:stretch>
              <a:fillRect/>
            </a:stretch>
          </a:blipFill>
        </p:spPr>
      </p:sp>
      <p:sp>
        <p:nvSpPr>
          <p:cNvPr id="16" name="Freeform 16"/>
          <p:cNvSpPr/>
          <p:nvPr/>
        </p:nvSpPr>
        <p:spPr>
          <a:xfrm flipV="1">
            <a:off x="15626931" y="701988"/>
            <a:ext cx="2202256" cy="3050985"/>
          </a:xfrm>
          <a:custGeom>
            <a:avLst/>
            <a:gdLst/>
            <a:ahLst/>
            <a:cxnLst/>
            <a:rect l="l" t="t" r="r" b="b"/>
            <a:pathLst>
              <a:path w="2202256" h="3050985">
                <a:moveTo>
                  <a:pt x="0" y="3050985"/>
                </a:moveTo>
                <a:lnTo>
                  <a:pt x="2202256" y="3050985"/>
                </a:lnTo>
                <a:lnTo>
                  <a:pt x="2202256" y="0"/>
                </a:lnTo>
                <a:lnTo>
                  <a:pt x="0" y="0"/>
                </a:lnTo>
                <a:lnTo>
                  <a:pt x="0" y="3050985"/>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17" name="Freeform 17"/>
          <p:cNvSpPr/>
          <p:nvPr/>
        </p:nvSpPr>
        <p:spPr>
          <a:xfrm>
            <a:off x="7546027" y="9258300"/>
            <a:ext cx="3195946" cy="1133108"/>
          </a:xfrm>
          <a:custGeom>
            <a:avLst/>
            <a:gdLst/>
            <a:ahLst/>
            <a:cxnLst/>
            <a:rect l="l" t="t" r="r" b="b"/>
            <a:pathLst>
              <a:path w="3195946" h="1133108">
                <a:moveTo>
                  <a:pt x="0" y="0"/>
                </a:moveTo>
                <a:lnTo>
                  <a:pt x="3195946" y="0"/>
                </a:lnTo>
                <a:lnTo>
                  <a:pt x="3195946" y="1133108"/>
                </a:lnTo>
                <a:lnTo>
                  <a:pt x="0" y="1133108"/>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sp>
      <p:sp>
        <p:nvSpPr>
          <p:cNvPr id="18" name="TextBox 18"/>
          <p:cNvSpPr txBox="1"/>
          <p:nvPr/>
        </p:nvSpPr>
        <p:spPr>
          <a:xfrm>
            <a:off x="4632149" y="361950"/>
            <a:ext cx="10255526" cy="1466850"/>
          </a:xfrm>
          <a:prstGeom prst="rect">
            <a:avLst/>
          </a:prstGeom>
        </p:spPr>
        <p:txBody>
          <a:bodyPr lIns="0" tIns="0" rIns="0" bIns="0" rtlCol="0" anchor="t">
            <a:spAutoFit/>
          </a:bodyPr>
          <a:lstStyle/>
          <a:p>
            <a:pPr algn="ctr">
              <a:lnSpc>
                <a:spcPts val="5400"/>
              </a:lnSpc>
            </a:pPr>
            <a:r>
              <a:rPr lang="en-US" sz="6000" dirty="0">
                <a:solidFill>
                  <a:srgbClr val="383C82"/>
                </a:solidFill>
                <a:latin typeface="Times New Roman"/>
                <a:ea typeface="Times New Roman"/>
                <a:cs typeface="Times New Roman"/>
                <a:sym typeface="Times New Roman"/>
              </a:rPr>
              <a:t>THUẬT TOÁN BUBBLE SORT</a:t>
            </a:r>
          </a:p>
          <a:p>
            <a:pPr algn="ctr">
              <a:lnSpc>
                <a:spcPts val="5400"/>
              </a:lnSpc>
            </a:pPr>
            <a:endParaRPr lang="en-US" sz="6000" dirty="0">
              <a:solidFill>
                <a:srgbClr val="383C82"/>
              </a:solidFill>
              <a:latin typeface="Times New Roman"/>
              <a:ea typeface="Times New Roman"/>
              <a:cs typeface="Times New Roman"/>
              <a:sym typeface="Times New Roman"/>
            </a:endParaRPr>
          </a:p>
        </p:txBody>
      </p:sp>
      <p:sp>
        <p:nvSpPr>
          <p:cNvPr id="19" name="AutoShape 19"/>
          <p:cNvSpPr/>
          <p:nvPr/>
        </p:nvSpPr>
        <p:spPr>
          <a:xfrm>
            <a:off x="4788066" y="1249523"/>
            <a:ext cx="10838865" cy="0"/>
          </a:xfrm>
          <a:prstGeom prst="line">
            <a:avLst/>
          </a:prstGeom>
          <a:ln w="38100" cap="flat">
            <a:solidFill>
              <a:srgbClr val="000000"/>
            </a:solidFill>
            <a:prstDash val="solid"/>
            <a:headEnd type="none" w="sm" len="sm"/>
            <a:tailEnd type="none" w="sm" len="sm"/>
          </a:ln>
        </p:spPr>
      </p:sp>
      <p:sp>
        <p:nvSpPr>
          <p:cNvPr id="20" name="Freeform 20"/>
          <p:cNvSpPr/>
          <p:nvPr/>
        </p:nvSpPr>
        <p:spPr>
          <a:xfrm>
            <a:off x="1190094" y="3062866"/>
            <a:ext cx="8163606" cy="5534803"/>
          </a:xfrm>
          <a:custGeom>
            <a:avLst/>
            <a:gdLst/>
            <a:ahLst/>
            <a:cxnLst/>
            <a:rect l="l" t="t" r="r" b="b"/>
            <a:pathLst>
              <a:path w="8163606" h="5534803">
                <a:moveTo>
                  <a:pt x="0" y="0"/>
                </a:moveTo>
                <a:lnTo>
                  <a:pt x="8163606" y="0"/>
                </a:lnTo>
                <a:lnTo>
                  <a:pt x="8163606" y="5534804"/>
                </a:lnTo>
                <a:lnTo>
                  <a:pt x="0" y="5534804"/>
                </a:lnTo>
                <a:lnTo>
                  <a:pt x="0" y="0"/>
                </a:lnTo>
                <a:close/>
              </a:path>
            </a:pathLst>
          </a:custGeom>
          <a:blipFill>
            <a:blip r:embed="rId19" cstate="email">
              <a:extLst>
                <a:ext uri="{28A0092B-C50C-407E-A947-70E740481C1C}">
                  <a14:useLocalDpi xmlns:a14="http://schemas.microsoft.com/office/drawing/2010/main"/>
                </a:ext>
              </a:extLst>
            </a:blip>
            <a:stretch>
              <a:fillRect/>
            </a:stretch>
          </a:blipFill>
        </p:spPr>
      </p:sp>
      <p:sp>
        <p:nvSpPr>
          <p:cNvPr id="21" name="TextBox 21"/>
          <p:cNvSpPr txBox="1"/>
          <p:nvPr/>
        </p:nvSpPr>
        <p:spPr>
          <a:xfrm>
            <a:off x="9529024" y="4343400"/>
            <a:ext cx="7352835" cy="2457450"/>
          </a:xfrm>
          <a:prstGeom prst="rect">
            <a:avLst/>
          </a:prstGeom>
        </p:spPr>
        <p:txBody>
          <a:bodyPr lIns="0" tIns="0" rIns="0" bIns="0" rtlCol="0" anchor="t">
            <a:spAutoFit/>
          </a:bodyPr>
          <a:lstStyle/>
          <a:p>
            <a:pPr algn="ctr">
              <a:lnSpc>
                <a:spcPts val="2700"/>
              </a:lnSpc>
            </a:pPr>
            <a:r>
              <a:rPr lang="en-US" sz="3000" dirty="0">
                <a:solidFill>
                  <a:srgbClr val="000000"/>
                </a:solidFill>
                <a:latin typeface="Times New Roman"/>
                <a:ea typeface="Times New Roman"/>
                <a:cs typeface="Times New Roman"/>
                <a:sym typeface="Times New Roman"/>
              </a:rPr>
              <a:t>Bubble Sort </a:t>
            </a:r>
            <a:r>
              <a:rPr lang="en-US" sz="3000" dirty="0" err="1">
                <a:solidFill>
                  <a:srgbClr val="000000"/>
                </a:solidFill>
                <a:latin typeface="Times New Roman"/>
                <a:ea typeface="Times New Roman"/>
                <a:cs typeface="Times New Roman"/>
                <a:sym typeface="Times New Roman"/>
              </a:rPr>
              <a:t>hoạt</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động</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dựa</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trên</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nguyên</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tắc</a:t>
            </a:r>
            <a:r>
              <a:rPr lang="en-US" sz="3000" dirty="0">
                <a:solidFill>
                  <a:srgbClr val="000000"/>
                </a:solidFill>
                <a:latin typeface="Times New Roman"/>
                <a:ea typeface="Times New Roman"/>
                <a:cs typeface="Times New Roman"/>
                <a:sym typeface="Times New Roman"/>
              </a:rPr>
              <a:t> so </a:t>
            </a:r>
            <a:r>
              <a:rPr lang="en-US" sz="3000" dirty="0" err="1">
                <a:solidFill>
                  <a:srgbClr val="000000"/>
                </a:solidFill>
                <a:latin typeface="Times New Roman"/>
                <a:ea typeface="Times New Roman"/>
                <a:cs typeface="Times New Roman"/>
                <a:sym typeface="Times New Roman"/>
              </a:rPr>
              <a:t>sánh</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các</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phần</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tử</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kề</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nhau</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và</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hoán</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đổi</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nếu</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thứ</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tự</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chưa</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đúng</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Thuật</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toán</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lặp</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lại</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quá</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trình</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này</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cho</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đến</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khi</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danh</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sách</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được</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sắp</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xếp</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hoàn</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toàn</a:t>
            </a:r>
            <a:endParaRPr lang="en-US" sz="3000" dirty="0">
              <a:solidFill>
                <a:srgbClr val="000000"/>
              </a:solidFill>
              <a:latin typeface="Times New Roman"/>
              <a:ea typeface="Times New Roman"/>
              <a:cs typeface="Times New Roman"/>
              <a:sym typeface="Times New Roman"/>
            </a:endParaRPr>
          </a:p>
          <a:p>
            <a:pPr algn="ctr">
              <a:lnSpc>
                <a:spcPts val="2700"/>
              </a:lnSpc>
            </a:pPr>
            <a:r>
              <a:rPr lang="en-US" sz="3000" dirty="0">
                <a:solidFill>
                  <a:srgbClr val="000000"/>
                </a:solidFill>
                <a:latin typeface="Times New Roman"/>
                <a:ea typeface="Times New Roman"/>
                <a:cs typeface="Times New Roman"/>
                <a:sym typeface="Times New Roman"/>
              </a:rPr>
              <a:t>Bubble Sort </a:t>
            </a:r>
            <a:r>
              <a:rPr lang="en-US" sz="3000" dirty="0" err="1">
                <a:solidFill>
                  <a:srgbClr val="000000"/>
                </a:solidFill>
                <a:latin typeface="Times New Roman"/>
                <a:ea typeface="Times New Roman"/>
                <a:cs typeface="Times New Roman"/>
                <a:sym typeface="Times New Roman"/>
              </a:rPr>
              <a:t>có</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cấu</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trúc</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đơn</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giản</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nhưng</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độ</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phức</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tạp</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cao</a:t>
            </a:r>
            <a:r>
              <a:rPr lang="en-US" sz="3000" dirty="0">
                <a:solidFill>
                  <a:srgbClr val="000000"/>
                </a:solidFill>
                <a:latin typeface="Times New Roman"/>
                <a:ea typeface="Times New Roman"/>
                <a:cs typeface="Times New Roman"/>
                <a:sym typeface="Times New Roman"/>
              </a:rPr>
              <a:t> O(n²), </a:t>
            </a:r>
            <a:r>
              <a:rPr lang="en-US" sz="3000" dirty="0" err="1">
                <a:solidFill>
                  <a:srgbClr val="000000"/>
                </a:solidFill>
                <a:latin typeface="Times New Roman"/>
                <a:ea typeface="Times New Roman"/>
                <a:cs typeface="Times New Roman"/>
                <a:sym typeface="Times New Roman"/>
              </a:rPr>
              <a:t>chủ</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yếu</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phù</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hợp</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cho</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mục</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đích</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minh</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họa</a:t>
            </a:r>
            <a:endParaRPr lang="en-US" sz="3000" dirty="0">
              <a:solidFill>
                <a:srgbClr val="000000"/>
              </a:solidFill>
              <a:latin typeface="Times New Roman"/>
              <a:ea typeface="Times New Roman"/>
              <a:cs typeface="Times New Roman"/>
              <a:sym typeface="Times New Roman"/>
            </a:endParaRPr>
          </a:p>
        </p:txBody>
      </p:sp>
      <p:sp>
        <p:nvSpPr>
          <p:cNvPr id="22" name="TextBox 22"/>
          <p:cNvSpPr txBox="1"/>
          <p:nvPr/>
        </p:nvSpPr>
        <p:spPr>
          <a:xfrm>
            <a:off x="16728059" y="9320116"/>
            <a:ext cx="629279" cy="847725"/>
          </a:xfrm>
          <a:prstGeom prst="rect">
            <a:avLst/>
          </a:prstGeom>
        </p:spPr>
        <p:txBody>
          <a:bodyPr lIns="0" tIns="0" rIns="0" bIns="0" rtlCol="0" anchor="t">
            <a:spAutoFit/>
          </a:bodyPr>
          <a:lstStyle/>
          <a:p>
            <a:pPr algn="ctr">
              <a:lnSpc>
                <a:spcPts val="3150"/>
              </a:lnSpc>
            </a:pPr>
            <a:r>
              <a:rPr lang="en-US" sz="3500">
                <a:solidFill>
                  <a:srgbClr val="FFFFFF"/>
                </a:solidFill>
                <a:latin typeface="KG Primary Penmanship"/>
                <a:ea typeface="KG Primary Penmanship"/>
                <a:cs typeface="KG Primary Penmanship"/>
                <a:sym typeface="KG Primary Penmanship"/>
              </a:rPr>
              <a:t>10</a:t>
            </a:r>
          </a:p>
          <a:p>
            <a:pPr algn="ctr">
              <a:lnSpc>
                <a:spcPts val="3150"/>
              </a:lnSpc>
            </a:pPr>
            <a:endParaRPr lang="en-US" sz="3500">
              <a:solidFill>
                <a:srgbClr val="FFFFFF"/>
              </a:solidFill>
              <a:latin typeface="KG Primary Penmanship"/>
              <a:ea typeface="KG Primary Penmanship"/>
              <a:cs typeface="KG Primary Penmanship"/>
              <a:sym typeface="KG Primary Penmanship"/>
            </a:endParaRPr>
          </a:p>
        </p:txBody>
      </p:sp>
      <p:sp>
        <p:nvSpPr>
          <p:cNvPr id="23" name="TextBox 23"/>
          <p:cNvSpPr txBox="1"/>
          <p:nvPr/>
        </p:nvSpPr>
        <p:spPr>
          <a:xfrm>
            <a:off x="1190094" y="8511945"/>
            <a:ext cx="8163606" cy="542925"/>
          </a:xfrm>
          <a:prstGeom prst="rect">
            <a:avLst/>
          </a:prstGeom>
        </p:spPr>
        <p:txBody>
          <a:bodyPr lIns="0" tIns="0" rIns="0" bIns="0" rtlCol="0" anchor="t">
            <a:spAutoFit/>
          </a:bodyPr>
          <a:lstStyle/>
          <a:p>
            <a:pPr algn="ctr">
              <a:lnSpc>
                <a:spcPts val="4200"/>
              </a:lnSpc>
              <a:spcBef>
                <a:spcPct val="0"/>
              </a:spcBef>
            </a:pPr>
            <a:r>
              <a:rPr lang="en-US" sz="3000" b="1">
                <a:solidFill>
                  <a:srgbClr val="000000"/>
                </a:solidFill>
                <a:latin typeface="Times New Roman Bold"/>
                <a:ea typeface="Times New Roman Bold"/>
                <a:cs typeface="Times New Roman Bold"/>
                <a:sym typeface="Times New Roman Bold"/>
              </a:rPr>
              <a:t>MINH HỌA THUẬT TOÁN BUBBLE SORT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0"/>
                                        </p:tgtEl>
                                        <p:attrNameLst>
                                          <p:attrName>style.visibility</p:attrName>
                                        </p:attrNameLst>
                                      </p:cBhvr>
                                      <p:to>
                                        <p:strVal val="visible"/>
                                      </p:to>
                                    </p:set>
                                    <p:animEffect transition="in" filter="fade">
                                      <p:cBhvr>
                                        <p:cTn id="14" dur="1000"/>
                                        <p:tgtEl>
                                          <p:spTgt spid="20"/>
                                        </p:tgtEl>
                                      </p:cBhvr>
                                    </p:animEffect>
                                    <p:anim calcmode="lin" valueType="num">
                                      <p:cBhvr>
                                        <p:cTn id="15" dur="1000" fill="hold"/>
                                        <p:tgtEl>
                                          <p:spTgt spid="20"/>
                                        </p:tgtEl>
                                        <p:attrNameLst>
                                          <p:attrName>ppt_x</p:attrName>
                                        </p:attrNameLst>
                                      </p:cBhvr>
                                      <p:tavLst>
                                        <p:tav tm="0">
                                          <p:val>
                                            <p:strVal val="#ppt_x"/>
                                          </p:val>
                                        </p:tav>
                                        <p:tav tm="100000">
                                          <p:val>
                                            <p:strVal val="#ppt_x"/>
                                          </p:val>
                                        </p:tav>
                                      </p:tavLst>
                                    </p:anim>
                                    <p:anim calcmode="lin" valueType="num">
                                      <p:cBhvr>
                                        <p:cTn id="16"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fade">
                                      <p:cBhvr>
                                        <p:cTn id="21" dur="1000"/>
                                        <p:tgtEl>
                                          <p:spTgt spid="23"/>
                                        </p:tgtEl>
                                      </p:cBhvr>
                                    </p:animEffect>
                                    <p:anim calcmode="lin" valueType="num">
                                      <p:cBhvr>
                                        <p:cTn id="22" dur="1000" fill="hold"/>
                                        <p:tgtEl>
                                          <p:spTgt spid="23"/>
                                        </p:tgtEl>
                                        <p:attrNameLst>
                                          <p:attrName>ppt_x</p:attrName>
                                        </p:attrNameLst>
                                      </p:cBhvr>
                                      <p:tavLst>
                                        <p:tav tm="0">
                                          <p:val>
                                            <p:strVal val="#ppt_x"/>
                                          </p:val>
                                        </p:tav>
                                        <p:tav tm="100000">
                                          <p:val>
                                            <p:strVal val="#ppt_x"/>
                                          </p:val>
                                        </p:tav>
                                      </p:tavLst>
                                    </p:anim>
                                    <p:anim calcmode="lin" valueType="num">
                                      <p:cBhvr>
                                        <p:cTn id="23"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21"/>
                                        </p:tgtEl>
                                        <p:attrNameLst>
                                          <p:attrName>style.visibility</p:attrName>
                                        </p:attrNameLst>
                                      </p:cBhvr>
                                      <p:to>
                                        <p:strVal val="visible"/>
                                      </p:to>
                                    </p:set>
                                    <p:animEffect transition="in" filter="fade">
                                      <p:cBhvr>
                                        <p:cTn id="28" dur="1000"/>
                                        <p:tgtEl>
                                          <p:spTgt spid="21"/>
                                        </p:tgtEl>
                                      </p:cBhvr>
                                    </p:animEffect>
                                    <p:anim calcmode="lin" valueType="num">
                                      <p:cBhvr>
                                        <p:cTn id="29" dur="1000" fill="hold"/>
                                        <p:tgtEl>
                                          <p:spTgt spid="21"/>
                                        </p:tgtEl>
                                        <p:attrNameLst>
                                          <p:attrName>ppt_x</p:attrName>
                                        </p:attrNameLst>
                                      </p:cBhvr>
                                      <p:tavLst>
                                        <p:tav tm="0">
                                          <p:val>
                                            <p:strVal val="#ppt_x"/>
                                          </p:val>
                                        </p:tav>
                                        <p:tav tm="100000">
                                          <p:val>
                                            <p:strVal val="#ppt_x"/>
                                          </p:val>
                                        </p:tav>
                                      </p:tavLst>
                                    </p:anim>
                                    <p:anim calcmode="lin" valueType="num">
                                      <p:cBhvr>
                                        <p:cTn id="30"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1" grpId="0"/>
      <p:bldP spid="23"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EFF5D9"/>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rot="7897044">
            <a:off x="-4439262" y="6578424"/>
            <a:ext cx="7673339" cy="10444950"/>
            <a:chOff x="0" y="0"/>
            <a:chExt cx="6350000" cy="8643620"/>
          </a:xfrm>
        </p:grpSpPr>
        <p:sp>
          <p:nvSpPr>
            <p:cNvPr id="3" name="Freeform 3"/>
            <p:cNvSpPr/>
            <p:nvPr/>
          </p:nvSpPr>
          <p:spPr>
            <a:xfrm>
              <a:off x="0" y="0"/>
              <a:ext cx="6350000" cy="8642350"/>
            </a:xfrm>
            <a:custGeom>
              <a:avLst/>
              <a:gdLst/>
              <a:ahLst/>
              <a:cxnLst/>
              <a:rect l="l" t="t" r="r" b="b"/>
              <a:pathLst>
                <a:path w="6350000" h="8642350">
                  <a:moveTo>
                    <a:pt x="6350000" y="624840"/>
                  </a:moveTo>
                  <a:cubicBezTo>
                    <a:pt x="6350000" y="543560"/>
                    <a:pt x="6309360" y="472440"/>
                    <a:pt x="6247130" y="430530"/>
                  </a:cubicBezTo>
                  <a:cubicBezTo>
                    <a:pt x="6259830" y="422910"/>
                    <a:pt x="6271260" y="412750"/>
                    <a:pt x="6281420" y="402590"/>
                  </a:cubicBezTo>
                  <a:cubicBezTo>
                    <a:pt x="6324600" y="358140"/>
                    <a:pt x="6350000" y="298450"/>
                    <a:pt x="6350000" y="236220"/>
                  </a:cubicBezTo>
                  <a:cubicBezTo>
                    <a:pt x="6350000" y="173990"/>
                    <a:pt x="6324600" y="114300"/>
                    <a:pt x="6281420" y="69850"/>
                  </a:cubicBezTo>
                  <a:cubicBezTo>
                    <a:pt x="6236970" y="25400"/>
                    <a:pt x="6176010" y="0"/>
                    <a:pt x="6115050" y="0"/>
                  </a:cubicBezTo>
                  <a:cubicBezTo>
                    <a:pt x="6052820" y="0"/>
                    <a:pt x="5991860" y="25400"/>
                    <a:pt x="5948680" y="68580"/>
                  </a:cubicBezTo>
                  <a:cubicBezTo>
                    <a:pt x="5937250" y="80010"/>
                    <a:pt x="5927090" y="92710"/>
                    <a:pt x="5919470" y="105410"/>
                  </a:cubicBezTo>
                  <a:cubicBezTo>
                    <a:pt x="5877560" y="41910"/>
                    <a:pt x="5805170" y="0"/>
                    <a:pt x="5723890" y="0"/>
                  </a:cubicBezTo>
                  <a:cubicBezTo>
                    <a:pt x="5642610" y="0"/>
                    <a:pt x="5570220" y="41910"/>
                    <a:pt x="5528310" y="105410"/>
                  </a:cubicBezTo>
                  <a:cubicBezTo>
                    <a:pt x="5486400" y="41910"/>
                    <a:pt x="5414010" y="0"/>
                    <a:pt x="5332730" y="0"/>
                  </a:cubicBezTo>
                  <a:cubicBezTo>
                    <a:pt x="5250180" y="0"/>
                    <a:pt x="5179060" y="41910"/>
                    <a:pt x="5137150" y="105410"/>
                  </a:cubicBezTo>
                  <a:cubicBezTo>
                    <a:pt x="5095241" y="41910"/>
                    <a:pt x="5022850" y="0"/>
                    <a:pt x="4941570" y="0"/>
                  </a:cubicBezTo>
                  <a:cubicBezTo>
                    <a:pt x="4860291" y="0"/>
                    <a:pt x="4787900" y="41910"/>
                    <a:pt x="4745990" y="105410"/>
                  </a:cubicBezTo>
                  <a:cubicBezTo>
                    <a:pt x="4704080" y="41910"/>
                    <a:pt x="4631690" y="0"/>
                    <a:pt x="4550410" y="0"/>
                  </a:cubicBezTo>
                  <a:cubicBezTo>
                    <a:pt x="4469130" y="0"/>
                    <a:pt x="4396740" y="41910"/>
                    <a:pt x="4354830" y="105410"/>
                  </a:cubicBezTo>
                  <a:cubicBezTo>
                    <a:pt x="4312920" y="41910"/>
                    <a:pt x="4240530" y="0"/>
                    <a:pt x="4159250" y="0"/>
                  </a:cubicBezTo>
                  <a:cubicBezTo>
                    <a:pt x="4077970" y="0"/>
                    <a:pt x="4005580" y="41910"/>
                    <a:pt x="3963670" y="105410"/>
                  </a:cubicBezTo>
                  <a:cubicBezTo>
                    <a:pt x="3921761" y="41910"/>
                    <a:pt x="3849370" y="0"/>
                    <a:pt x="3768091" y="0"/>
                  </a:cubicBezTo>
                  <a:cubicBezTo>
                    <a:pt x="3686811" y="0"/>
                    <a:pt x="3614420" y="41910"/>
                    <a:pt x="3572511" y="105410"/>
                  </a:cubicBezTo>
                  <a:cubicBezTo>
                    <a:pt x="3530601" y="41910"/>
                    <a:pt x="3458211" y="0"/>
                    <a:pt x="3376931" y="0"/>
                  </a:cubicBezTo>
                  <a:cubicBezTo>
                    <a:pt x="3295651" y="0"/>
                    <a:pt x="3216910" y="41910"/>
                    <a:pt x="3175000" y="105410"/>
                  </a:cubicBezTo>
                  <a:cubicBezTo>
                    <a:pt x="3133090" y="41910"/>
                    <a:pt x="3060700" y="0"/>
                    <a:pt x="2979420" y="0"/>
                  </a:cubicBezTo>
                  <a:cubicBezTo>
                    <a:pt x="2898140" y="0"/>
                    <a:pt x="2825750" y="41910"/>
                    <a:pt x="2783840" y="105410"/>
                  </a:cubicBezTo>
                  <a:cubicBezTo>
                    <a:pt x="2741930" y="41910"/>
                    <a:pt x="2669540" y="0"/>
                    <a:pt x="2588260" y="0"/>
                  </a:cubicBezTo>
                  <a:cubicBezTo>
                    <a:pt x="2505710" y="0"/>
                    <a:pt x="2434590" y="41910"/>
                    <a:pt x="2392680" y="105410"/>
                  </a:cubicBezTo>
                  <a:cubicBezTo>
                    <a:pt x="2350770" y="41910"/>
                    <a:pt x="2278380" y="0"/>
                    <a:pt x="2197100" y="0"/>
                  </a:cubicBezTo>
                  <a:cubicBezTo>
                    <a:pt x="2115820" y="0"/>
                    <a:pt x="2043430" y="41910"/>
                    <a:pt x="2001520" y="105410"/>
                  </a:cubicBezTo>
                  <a:cubicBezTo>
                    <a:pt x="1959610" y="41910"/>
                    <a:pt x="1887220" y="0"/>
                    <a:pt x="1805941" y="0"/>
                  </a:cubicBezTo>
                  <a:cubicBezTo>
                    <a:pt x="1723391" y="0"/>
                    <a:pt x="1652270" y="41910"/>
                    <a:pt x="1610361" y="105410"/>
                  </a:cubicBezTo>
                  <a:cubicBezTo>
                    <a:pt x="1568450" y="41910"/>
                    <a:pt x="1496061" y="0"/>
                    <a:pt x="1414781" y="0"/>
                  </a:cubicBezTo>
                  <a:cubicBezTo>
                    <a:pt x="1329691" y="0"/>
                    <a:pt x="1257300" y="41910"/>
                    <a:pt x="1215391" y="105410"/>
                  </a:cubicBezTo>
                  <a:cubicBezTo>
                    <a:pt x="1173481" y="41910"/>
                    <a:pt x="1101091" y="0"/>
                    <a:pt x="1019811" y="0"/>
                  </a:cubicBezTo>
                  <a:cubicBezTo>
                    <a:pt x="937261" y="0"/>
                    <a:pt x="866141" y="41910"/>
                    <a:pt x="824231" y="105410"/>
                  </a:cubicBezTo>
                  <a:cubicBezTo>
                    <a:pt x="782321" y="41910"/>
                    <a:pt x="709931" y="0"/>
                    <a:pt x="628650" y="0"/>
                  </a:cubicBezTo>
                  <a:cubicBezTo>
                    <a:pt x="544830" y="0"/>
                    <a:pt x="473710" y="41910"/>
                    <a:pt x="431800" y="105410"/>
                  </a:cubicBezTo>
                  <a:cubicBezTo>
                    <a:pt x="422910" y="92710"/>
                    <a:pt x="412750" y="80010"/>
                    <a:pt x="402590" y="68580"/>
                  </a:cubicBezTo>
                  <a:cubicBezTo>
                    <a:pt x="358140" y="25400"/>
                    <a:pt x="297180" y="0"/>
                    <a:pt x="234950" y="0"/>
                  </a:cubicBezTo>
                  <a:cubicBezTo>
                    <a:pt x="172720" y="0"/>
                    <a:pt x="113030" y="25400"/>
                    <a:pt x="68580" y="68580"/>
                  </a:cubicBezTo>
                  <a:cubicBezTo>
                    <a:pt x="25400" y="113030"/>
                    <a:pt x="0" y="172720"/>
                    <a:pt x="0" y="234950"/>
                  </a:cubicBezTo>
                  <a:cubicBezTo>
                    <a:pt x="0" y="297180"/>
                    <a:pt x="25400" y="356870"/>
                    <a:pt x="68580" y="401320"/>
                  </a:cubicBezTo>
                  <a:cubicBezTo>
                    <a:pt x="78740" y="411480"/>
                    <a:pt x="90170" y="421640"/>
                    <a:pt x="102870" y="429260"/>
                  </a:cubicBezTo>
                  <a:cubicBezTo>
                    <a:pt x="40640" y="472440"/>
                    <a:pt x="0" y="543560"/>
                    <a:pt x="0" y="624840"/>
                  </a:cubicBezTo>
                  <a:cubicBezTo>
                    <a:pt x="0" y="706120"/>
                    <a:pt x="40640" y="777240"/>
                    <a:pt x="102870" y="819150"/>
                  </a:cubicBezTo>
                  <a:cubicBezTo>
                    <a:pt x="40640" y="861060"/>
                    <a:pt x="0" y="932180"/>
                    <a:pt x="0" y="1013460"/>
                  </a:cubicBezTo>
                  <a:cubicBezTo>
                    <a:pt x="0" y="1094740"/>
                    <a:pt x="40640" y="1165860"/>
                    <a:pt x="102870" y="1207770"/>
                  </a:cubicBezTo>
                  <a:cubicBezTo>
                    <a:pt x="40640" y="1249680"/>
                    <a:pt x="0" y="1322070"/>
                    <a:pt x="0" y="1402080"/>
                  </a:cubicBezTo>
                  <a:cubicBezTo>
                    <a:pt x="0" y="1483360"/>
                    <a:pt x="40640" y="1554480"/>
                    <a:pt x="102870" y="1596390"/>
                  </a:cubicBezTo>
                  <a:cubicBezTo>
                    <a:pt x="40640" y="1638300"/>
                    <a:pt x="0" y="1709420"/>
                    <a:pt x="0" y="1790700"/>
                  </a:cubicBezTo>
                  <a:cubicBezTo>
                    <a:pt x="0" y="1871980"/>
                    <a:pt x="40640" y="1943100"/>
                    <a:pt x="102870" y="1985010"/>
                  </a:cubicBezTo>
                  <a:cubicBezTo>
                    <a:pt x="40640" y="2026920"/>
                    <a:pt x="0" y="2099310"/>
                    <a:pt x="0" y="2179320"/>
                  </a:cubicBezTo>
                  <a:cubicBezTo>
                    <a:pt x="0" y="2260600"/>
                    <a:pt x="40640" y="2331720"/>
                    <a:pt x="102870" y="2373630"/>
                  </a:cubicBezTo>
                  <a:cubicBezTo>
                    <a:pt x="40640" y="2418080"/>
                    <a:pt x="0" y="2489200"/>
                    <a:pt x="0" y="2570480"/>
                  </a:cubicBezTo>
                  <a:cubicBezTo>
                    <a:pt x="0" y="2651760"/>
                    <a:pt x="40640" y="2722880"/>
                    <a:pt x="102870" y="2764790"/>
                  </a:cubicBezTo>
                  <a:cubicBezTo>
                    <a:pt x="40640" y="2806700"/>
                    <a:pt x="0" y="2879090"/>
                    <a:pt x="0" y="2959100"/>
                  </a:cubicBezTo>
                  <a:cubicBezTo>
                    <a:pt x="0" y="3040380"/>
                    <a:pt x="40640" y="3111500"/>
                    <a:pt x="102870" y="3153410"/>
                  </a:cubicBezTo>
                  <a:cubicBezTo>
                    <a:pt x="40640" y="3195320"/>
                    <a:pt x="0" y="3266440"/>
                    <a:pt x="0" y="3347720"/>
                  </a:cubicBezTo>
                  <a:cubicBezTo>
                    <a:pt x="0" y="3429000"/>
                    <a:pt x="40640" y="3500120"/>
                    <a:pt x="102870" y="3542030"/>
                  </a:cubicBezTo>
                  <a:cubicBezTo>
                    <a:pt x="40640" y="3583940"/>
                    <a:pt x="0" y="3655060"/>
                    <a:pt x="0" y="3736340"/>
                  </a:cubicBezTo>
                  <a:cubicBezTo>
                    <a:pt x="0" y="3817620"/>
                    <a:pt x="40640" y="3888740"/>
                    <a:pt x="102870" y="3930650"/>
                  </a:cubicBezTo>
                  <a:cubicBezTo>
                    <a:pt x="40640" y="3973830"/>
                    <a:pt x="0" y="4044950"/>
                    <a:pt x="0" y="4124959"/>
                  </a:cubicBezTo>
                  <a:cubicBezTo>
                    <a:pt x="0" y="4206239"/>
                    <a:pt x="40640" y="4277359"/>
                    <a:pt x="102870" y="4319269"/>
                  </a:cubicBezTo>
                  <a:cubicBezTo>
                    <a:pt x="40640" y="4361180"/>
                    <a:pt x="0" y="4432300"/>
                    <a:pt x="0" y="4513580"/>
                  </a:cubicBezTo>
                  <a:cubicBezTo>
                    <a:pt x="0" y="4594860"/>
                    <a:pt x="40640" y="4665980"/>
                    <a:pt x="102870" y="4707890"/>
                  </a:cubicBezTo>
                  <a:cubicBezTo>
                    <a:pt x="40640" y="4749800"/>
                    <a:pt x="0" y="4820920"/>
                    <a:pt x="0" y="4902200"/>
                  </a:cubicBezTo>
                  <a:cubicBezTo>
                    <a:pt x="0" y="4983480"/>
                    <a:pt x="40640" y="5054600"/>
                    <a:pt x="102870" y="5096510"/>
                  </a:cubicBezTo>
                  <a:cubicBezTo>
                    <a:pt x="40640" y="5138420"/>
                    <a:pt x="0" y="5210810"/>
                    <a:pt x="0" y="5290820"/>
                  </a:cubicBezTo>
                  <a:cubicBezTo>
                    <a:pt x="0" y="5372100"/>
                    <a:pt x="40640" y="5443220"/>
                    <a:pt x="102870" y="5485130"/>
                  </a:cubicBezTo>
                  <a:cubicBezTo>
                    <a:pt x="40640" y="5527039"/>
                    <a:pt x="0" y="5598159"/>
                    <a:pt x="0" y="5679439"/>
                  </a:cubicBezTo>
                  <a:cubicBezTo>
                    <a:pt x="0" y="5760719"/>
                    <a:pt x="40640" y="5831839"/>
                    <a:pt x="102870" y="5873749"/>
                  </a:cubicBezTo>
                  <a:cubicBezTo>
                    <a:pt x="40640" y="5915659"/>
                    <a:pt x="0" y="5986779"/>
                    <a:pt x="0" y="6068059"/>
                  </a:cubicBezTo>
                  <a:cubicBezTo>
                    <a:pt x="0" y="6149339"/>
                    <a:pt x="40640" y="6220459"/>
                    <a:pt x="102870" y="6262369"/>
                  </a:cubicBezTo>
                  <a:cubicBezTo>
                    <a:pt x="40640" y="6304280"/>
                    <a:pt x="0" y="6375400"/>
                    <a:pt x="0" y="6456680"/>
                  </a:cubicBezTo>
                  <a:cubicBezTo>
                    <a:pt x="0" y="6537960"/>
                    <a:pt x="40640" y="6609080"/>
                    <a:pt x="102870" y="6650990"/>
                  </a:cubicBezTo>
                  <a:cubicBezTo>
                    <a:pt x="40640" y="6692900"/>
                    <a:pt x="0" y="6764020"/>
                    <a:pt x="0" y="6845300"/>
                  </a:cubicBezTo>
                  <a:cubicBezTo>
                    <a:pt x="0" y="6926580"/>
                    <a:pt x="40640" y="6997700"/>
                    <a:pt x="102870" y="7039610"/>
                  </a:cubicBezTo>
                  <a:cubicBezTo>
                    <a:pt x="40640" y="7082790"/>
                    <a:pt x="0" y="7153910"/>
                    <a:pt x="0" y="7233920"/>
                  </a:cubicBezTo>
                  <a:cubicBezTo>
                    <a:pt x="0" y="7315200"/>
                    <a:pt x="40640" y="7386320"/>
                    <a:pt x="102870" y="7428230"/>
                  </a:cubicBezTo>
                  <a:cubicBezTo>
                    <a:pt x="40640" y="7470139"/>
                    <a:pt x="0" y="7541260"/>
                    <a:pt x="0" y="7622539"/>
                  </a:cubicBezTo>
                  <a:cubicBezTo>
                    <a:pt x="0" y="7703819"/>
                    <a:pt x="40640" y="7774939"/>
                    <a:pt x="102870" y="7816849"/>
                  </a:cubicBezTo>
                  <a:cubicBezTo>
                    <a:pt x="40640" y="7866380"/>
                    <a:pt x="0" y="7937500"/>
                    <a:pt x="0" y="8018780"/>
                  </a:cubicBezTo>
                  <a:cubicBezTo>
                    <a:pt x="0" y="8100061"/>
                    <a:pt x="40640" y="8171180"/>
                    <a:pt x="102870" y="8213090"/>
                  </a:cubicBezTo>
                  <a:cubicBezTo>
                    <a:pt x="90170" y="8220710"/>
                    <a:pt x="78740" y="8230870"/>
                    <a:pt x="68580" y="8241030"/>
                  </a:cubicBezTo>
                  <a:cubicBezTo>
                    <a:pt x="25400" y="8285480"/>
                    <a:pt x="0" y="8346440"/>
                    <a:pt x="0" y="8407400"/>
                  </a:cubicBezTo>
                  <a:cubicBezTo>
                    <a:pt x="0" y="8469630"/>
                    <a:pt x="25400" y="8529320"/>
                    <a:pt x="68580" y="8573770"/>
                  </a:cubicBezTo>
                  <a:cubicBezTo>
                    <a:pt x="111760" y="8616950"/>
                    <a:pt x="172720" y="8642350"/>
                    <a:pt x="234950" y="8642350"/>
                  </a:cubicBezTo>
                  <a:cubicBezTo>
                    <a:pt x="297180" y="8642350"/>
                    <a:pt x="356870" y="8616950"/>
                    <a:pt x="401320" y="8573770"/>
                  </a:cubicBezTo>
                  <a:cubicBezTo>
                    <a:pt x="412750" y="8562339"/>
                    <a:pt x="422910" y="8549639"/>
                    <a:pt x="430530" y="8536939"/>
                  </a:cubicBezTo>
                  <a:cubicBezTo>
                    <a:pt x="472440" y="8600439"/>
                    <a:pt x="544830" y="8642349"/>
                    <a:pt x="626110" y="8642349"/>
                  </a:cubicBezTo>
                  <a:cubicBezTo>
                    <a:pt x="707390" y="8642349"/>
                    <a:pt x="779780" y="8600439"/>
                    <a:pt x="821690" y="8536939"/>
                  </a:cubicBezTo>
                  <a:cubicBezTo>
                    <a:pt x="863600" y="8600439"/>
                    <a:pt x="935990" y="8642349"/>
                    <a:pt x="1017270" y="8642349"/>
                  </a:cubicBezTo>
                  <a:cubicBezTo>
                    <a:pt x="1099820" y="8642349"/>
                    <a:pt x="1172210" y="8600439"/>
                    <a:pt x="1212850" y="8536939"/>
                  </a:cubicBezTo>
                  <a:cubicBezTo>
                    <a:pt x="1254760" y="8600439"/>
                    <a:pt x="1327150" y="8642349"/>
                    <a:pt x="1408430" y="8642349"/>
                  </a:cubicBezTo>
                  <a:cubicBezTo>
                    <a:pt x="1489710" y="8642349"/>
                    <a:pt x="1562100" y="8600439"/>
                    <a:pt x="1604010" y="8536939"/>
                  </a:cubicBezTo>
                  <a:cubicBezTo>
                    <a:pt x="1645920" y="8600439"/>
                    <a:pt x="1718310" y="8642349"/>
                    <a:pt x="1799590" y="8642349"/>
                  </a:cubicBezTo>
                  <a:cubicBezTo>
                    <a:pt x="1880870" y="8642349"/>
                    <a:pt x="1953260" y="8600439"/>
                    <a:pt x="1995170" y="8536939"/>
                  </a:cubicBezTo>
                  <a:cubicBezTo>
                    <a:pt x="2037080" y="8600439"/>
                    <a:pt x="2109470" y="8642349"/>
                    <a:pt x="2190750" y="8642349"/>
                  </a:cubicBezTo>
                  <a:cubicBezTo>
                    <a:pt x="2273300" y="8642349"/>
                    <a:pt x="2344420" y="8600439"/>
                    <a:pt x="2386330" y="8536939"/>
                  </a:cubicBezTo>
                  <a:cubicBezTo>
                    <a:pt x="2428240" y="8600439"/>
                    <a:pt x="2500630" y="8642349"/>
                    <a:pt x="2581910" y="8642349"/>
                  </a:cubicBezTo>
                  <a:cubicBezTo>
                    <a:pt x="2663190" y="8642349"/>
                    <a:pt x="2735580" y="8600439"/>
                    <a:pt x="2777490" y="8536939"/>
                  </a:cubicBezTo>
                  <a:cubicBezTo>
                    <a:pt x="2819400" y="8600439"/>
                    <a:pt x="2891790" y="8642349"/>
                    <a:pt x="2973070" y="8642349"/>
                  </a:cubicBezTo>
                  <a:cubicBezTo>
                    <a:pt x="3055620" y="8642349"/>
                    <a:pt x="3126740" y="8600439"/>
                    <a:pt x="3168650" y="8536939"/>
                  </a:cubicBezTo>
                  <a:cubicBezTo>
                    <a:pt x="3210560" y="8600439"/>
                    <a:pt x="3282950" y="8642349"/>
                    <a:pt x="3364230" y="8642349"/>
                  </a:cubicBezTo>
                  <a:cubicBezTo>
                    <a:pt x="3445509" y="8642349"/>
                    <a:pt x="3517900" y="8600439"/>
                    <a:pt x="3559809" y="8536939"/>
                  </a:cubicBezTo>
                  <a:cubicBezTo>
                    <a:pt x="3601719" y="8600439"/>
                    <a:pt x="3674109" y="8642349"/>
                    <a:pt x="3755389" y="8642349"/>
                  </a:cubicBezTo>
                  <a:cubicBezTo>
                    <a:pt x="3837939" y="8642349"/>
                    <a:pt x="3909059" y="8600439"/>
                    <a:pt x="3950969" y="8536939"/>
                  </a:cubicBezTo>
                  <a:cubicBezTo>
                    <a:pt x="3992879" y="8600439"/>
                    <a:pt x="4065269" y="8642349"/>
                    <a:pt x="4146549" y="8642349"/>
                  </a:cubicBezTo>
                  <a:cubicBezTo>
                    <a:pt x="4227829" y="8642349"/>
                    <a:pt x="4300219" y="8600439"/>
                    <a:pt x="4342129" y="8536939"/>
                  </a:cubicBezTo>
                  <a:cubicBezTo>
                    <a:pt x="4384039" y="8600439"/>
                    <a:pt x="4456429" y="8642349"/>
                    <a:pt x="4537709" y="8642349"/>
                  </a:cubicBezTo>
                  <a:cubicBezTo>
                    <a:pt x="4618989" y="8642349"/>
                    <a:pt x="4691379" y="8600439"/>
                    <a:pt x="4733289" y="8536939"/>
                  </a:cubicBezTo>
                  <a:cubicBezTo>
                    <a:pt x="4775199" y="8600439"/>
                    <a:pt x="4847589" y="8642349"/>
                    <a:pt x="4928869" y="8642349"/>
                  </a:cubicBezTo>
                  <a:cubicBezTo>
                    <a:pt x="5010149" y="8642349"/>
                    <a:pt x="5082539" y="8600439"/>
                    <a:pt x="5124449" y="8536939"/>
                  </a:cubicBezTo>
                  <a:cubicBezTo>
                    <a:pt x="5166359" y="8600439"/>
                    <a:pt x="5238749" y="8642349"/>
                    <a:pt x="5320029" y="8642349"/>
                  </a:cubicBezTo>
                  <a:cubicBezTo>
                    <a:pt x="5401309" y="8642349"/>
                    <a:pt x="5473699" y="8600439"/>
                    <a:pt x="5515609" y="8536939"/>
                  </a:cubicBezTo>
                  <a:cubicBezTo>
                    <a:pt x="5557519" y="8600439"/>
                    <a:pt x="5629909" y="8642349"/>
                    <a:pt x="5711189" y="8642349"/>
                  </a:cubicBezTo>
                  <a:cubicBezTo>
                    <a:pt x="5793739" y="8642349"/>
                    <a:pt x="5864859" y="8600439"/>
                    <a:pt x="5906769" y="8536939"/>
                  </a:cubicBezTo>
                  <a:cubicBezTo>
                    <a:pt x="5915659" y="8549639"/>
                    <a:pt x="5925819" y="8562339"/>
                    <a:pt x="5935978" y="8573770"/>
                  </a:cubicBezTo>
                  <a:cubicBezTo>
                    <a:pt x="5979158" y="8616950"/>
                    <a:pt x="6040119" y="8642350"/>
                    <a:pt x="6102348" y="8642350"/>
                  </a:cubicBezTo>
                  <a:cubicBezTo>
                    <a:pt x="6163308" y="8642350"/>
                    <a:pt x="6224269" y="8616950"/>
                    <a:pt x="6268719" y="8573770"/>
                  </a:cubicBezTo>
                  <a:cubicBezTo>
                    <a:pt x="6311898" y="8529320"/>
                    <a:pt x="6337298" y="8469630"/>
                    <a:pt x="6337298" y="8407400"/>
                  </a:cubicBezTo>
                  <a:cubicBezTo>
                    <a:pt x="6337298" y="8345170"/>
                    <a:pt x="6311898" y="8285480"/>
                    <a:pt x="6268719" y="8241030"/>
                  </a:cubicBezTo>
                  <a:cubicBezTo>
                    <a:pt x="6258559" y="8230870"/>
                    <a:pt x="6247128" y="8220711"/>
                    <a:pt x="6234428" y="8213090"/>
                  </a:cubicBezTo>
                  <a:cubicBezTo>
                    <a:pt x="6296658" y="8171180"/>
                    <a:pt x="6337298" y="8098790"/>
                    <a:pt x="6337298" y="8018780"/>
                  </a:cubicBezTo>
                  <a:cubicBezTo>
                    <a:pt x="6337298" y="7937500"/>
                    <a:pt x="6296658" y="7866380"/>
                    <a:pt x="6234428" y="7824470"/>
                  </a:cubicBezTo>
                  <a:cubicBezTo>
                    <a:pt x="6296658" y="7782561"/>
                    <a:pt x="6337298" y="7711440"/>
                    <a:pt x="6337298" y="7630161"/>
                  </a:cubicBezTo>
                  <a:cubicBezTo>
                    <a:pt x="6337298" y="7548881"/>
                    <a:pt x="6296658" y="7477761"/>
                    <a:pt x="6234428" y="7435851"/>
                  </a:cubicBezTo>
                  <a:cubicBezTo>
                    <a:pt x="6296658" y="7393941"/>
                    <a:pt x="6337298" y="7321551"/>
                    <a:pt x="6337298" y="7241541"/>
                  </a:cubicBezTo>
                  <a:cubicBezTo>
                    <a:pt x="6337298" y="7160261"/>
                    <a:pt x="6296658" y="7089141"/>
                    <a:pt x="6234428" y="7047231"/>
                  </a:cubicBezTo>
                  <a:cubicBezTo>
                    <a:pt x="6296658" y="7005321"/>
                    <a:pt x="6337298" y="6934201"/>
                    <a:pt x="6337298" y="6852921"/>
                  </a:cubicBezTo>
                  <a:cubicBezTo>
                    <a:pt x="6337298" y="6771642"/>
                    <a:pt x="6296658" y="6700521"/>
                    <a:pt x="6234428" y="6658611"/>
                  </a:cubicBezTo>
                  <a:cubicBezTo>
                    <a:pt x="6296658" y="6615431"/>
                    <a:pt x="6337298" y="6544311"/>
                    <a:pt x="6337298" y="6464302"/>
                  </a:cubicBezTo>
                  <a:cubicBezTo>
                    <a:pt x="6337298" y="6383022"/>
                    <a:pt x="6296658" y="6311902"/>
                    <a:pt x="6234428" y="6269992"/>
                  </a:cubicBezTo>
                  <a:cubicBezTo>
                    <a:pt x="6296658" y="6228082"/>
                    <a:pt x="6337298" y="6156962"/>
                    <a:pt x="6337298" y="6075682"/>
                  </a:cubicBezTo>
                  <a:cubicBezTo>
                    <a:pt x="6337298" y="5994402"/>
                    <a:pt x="6296658" y="5923282"/>
                    <a:pt x="6234428" y="5881372"/>
                  </a:cubicBezTo>
                  <a:cubicBezTo>
                    <a:pt x="6296658" y="5839462"/>
                    <a:pt x="6337298" y="5768342"/>
                    <a:pt x="6337298" y="5687062"/>
                  </a:cubicBezTo>
                  <a:cubicBezTo>
                    <a:pt x="6337298" y="5605782"/>
                    <a:pt x="6296658" y="5534662"/>
                    <a:pt x="6234428" y="5492752"/>
                  </a:cubicBezTo>
                  <a:cubicBezTo>
                    <a:pt x="6296658" y="5449572"/>
                    <a:pt x="6337298" y="5378452"/>
                    <a:pt x="6337298" y="5298442"/>
                  </a:cubicBezTo>
                  <a:cubicBezTo>
                    <a:pt x="6337298" y="5217163"/>
                    <a:pt x="6296658" y="5146042"/>
                    <a:pt x="6234428" y="5104133"/>
                  </a:cubicBezTo>
                  <a:cubicBezTo>
                    <a:pt x="6296658" y="5062223"/>
                    <a:pt x="6337298" y="4991103"/>
                    <a:pt x="6337298" y="4909823"/>
                  </a:cubicBezTo>
                  <a:cubicBezTo>
                    <a:pt x="6337298" y="4828543"/>
                    <a:pt x="6296658" y="4757423"/>
                    <a:pt x="6234428" y="4715513"/>
                  </a:cubicBezTo>
                  <a:cubicBezTo>
                    <a:pt x="6296658" y="4672333"/>
                    <a:pt x="6337298" y="4601213"/>
                    <a:pt x="6337298" y="4521203"/>
                  </a:cubicBezTo>
                  <a:cubicBezTo>
                    <a:pt x="6337298" y="4439923"/>
                    <a:pt x="6296658" y="4368803"/>
                    <a:pt x="6234428" y="4326893"/>
                  </a:cubicBezTo>
                  <a:cubicBezTo>
                    <a:pt x="6296658" y="4284983"/>
                    <a:pt x="6337298" y="4213863"/>
                    <a:pt x="6337298" y="4132583"/>
                  </a:cubicBezTo>
                  <a:cubicBezTo>
                    <a:pt x="6337298" y="4051303"/>
                    <a:pt x="6296658" y="3980183"/>
                    <a:pt x="6234428" y="3938274"/>
                  </a:cubicBezTo>
                  <a:cubicBezTo>
                    <a:pt x="6296658" y="3896364"/>
                    <a:pt x="6337298" y="3825244"/>
                    <a:pt x="6337298" y="3743964"/>
                  </a:cubicBezTo>
                  <a:cubicBezTo>
                    <a:pt x="6337298" y="3662684"/>
                    <a:pt x="6296658" y="3591564"/>
                    <a:pt x="6234428" y="3549654"/>
                  </a:cubicBezTo>
                  <a:cubicBezTo>
                    <a:pt x="6296658" y="3506474"/>
                    <a:pt x="6337298" y="3435354"/>
                    <a:pt x="6337298" y="3355344"/>
                  </a:cubicBezTo>
                  <a:cubicBezTo>
                    <a:pt x="6337298" y="3274064"/>
                    <a:pt x="6296658" y="3202944"/>
                    <a:pt x="6234428" y="3161034"/>
                  </a:cubicBezTo>
                  <a:cubicBezTo>
                    <a:pt x="6296658" y="3119124"/>
                    <a:pt x="6337298" y="3048004"/>
                    <a:pt x="6337298" y="2966724"/>
                  </a:cubicBezTo>
                  <a:cubicBezTo>
                    <a:pt x="6337298" y="2885444"/>
                    <a:pt x="6296658" y="2814324"/>
                    <a:pt x="6234428" y="2772414"/>
                  </a:cubicBezTo>
                  <a:cubicBezTo>
                    <a:pt x="6296658" y="2730504"/>
                    <a:pt x="6337298" y="2659384"/>
                    <a:pt x="6337298" y="2578104"/>
                  </a:cubicBezTo>
                  <a:cubicBezTo>
                    <a:pt x="6337298" y="2496824"/>
                    <a:pt x="6296658" y="2425704"/>
                    <a:pt x="6234428" y="2383794"/>
                  </a:cubicBezTo>
                  <a:cubicBezTo>
                    <a:pt x="6296658" y="2341884"/>
                    <a:pt x="6337298" y="2270764"/>
                    <a:pt x="6337298" y="2189484"/>
                  </a:cubicBezTo>
                  <a:cubicBezTo>
                    <a:pt x="6337298" y="2108204"/>
                    <a:pt x="6296658" y="2037084"/>
                    <a:pt x="6234428" y="1995174"/>
                  </a:cubicBezTo>
                  <a:cubicBezTo>
                    <a:pt x="6296658" y="1953264"/>
                    <a:pt x="6337298" y="1882144"/>
                    <a:pt x="6337298" y="1800864"/>
                  </a:cubicBezTo>
                  <a:cubicBezTo>
                    <a:pt x="6337298" y="1719584"/>
                    <a:pt x="6296658" y="1648464"/>
                    <a:pt x="6234428" y="1606554"/>
                  </a:cubicBezTo>
                  <a:cubicBezTo>
                    <a:pt x="6296658" y="1563374"/>
                    <a:pt x="6337298" y="1492254"/>
                    <a:pt x="6337298" y="1412244"/>
                  </a:cubicBezTo>
                  <a:cubicBezTo>
                    <a:pt x="6337298" y="1330964"/>
                    <a:pt x="6296658" y="1259844"/>
                    <a:pt x="6234428" y="1217934"/>
                  </a:cubicBezTo>
                  <a:cubicBezTo>
                    <a:pt x="6296658" y="1176024"/>
                    <a:pt x="6337298" y="1104904"/>
                    <a:pt x="6337298" y="1023624"/>
                  </a:cubicBezTo>
                  <a:cubicBezTo>
                    <a:pt x="6337298" y="942344"/>
                    <a:pt x="6296658" y="871224"/>
                    <a:pt x="6234428" y="829314"/>
                  </a:cubicBezTo>
                  <a:cubicBezTo>
                    <a:pt x="6309358" y="775974"/>
                    <a:pt x="6349998" y="704854"/>
                    <a:pt x="6349998" y="624844"/>
                  </a:cubicBezTo>
                  <a:close/>
                </a:path>
              </a:pathLst>
            </a:custGeom>
            <a:solidFill>
              <a:srgbClr val="8FB994"/>
            </a:solidFill>
          </p:spPr>
        </p:sp>
        <p:sp>
          <p:nvSpPr>
            <p:cNvPr id="4" name="Freeform 4"/>
            <p:cNvSpPr/>
            <p:nvPr/>
          </p:nvSpPr>
          <p:spPr>
            <a:xfrm>
              <a:off x="389890" y="450850"/>
              <a:ext cx="5570220" cy="7743190"/>
            </a:xfrm>
            <a:custGeom>
              <a:avLst/>
              <a:gdLst/>
              <a:ahLst/>
              <a:cxnLst/>
              <a:rect l="l" t="t" r="r" b="b"/>
              <a:pathLst>
                <a:path w="5570220" h="7743190">
                  <a:moveTo>
                    <a:pt x="0" y="0"/>
                  </a:moveTo>
                  <a:lnTo>
                    <a:pt x="5570220" y="0"/>
                  </a:lnTo>
                  <a:lnTo>
                    <a:pt x="5570220" y="7743190"/>
                  </a:lnTo>
                  <a:lnTo>
                    <a:pt x="0" y="7743190"/>
                  </a:lnTo>
                  <a:close/>
                </a:path>
              </a:pathLst>
            </a:custGeom>
            <a:blipFill>
              <a:blip r:embed="rId2" cstate="email">
                <a:extLst>
                  <a:ext uri="{28A0092B-C50C-407E-A947-70E740481C1C}">
                    <a14:useLocalDpi xmlns:a14="http://schemas.microsoft.com/office/drawing/2010/main"/>
                  </a:ext>
                </a:extLst>
              </a:blip>
              <a:stretch>
                <a:fillRect/>
              </a:stretch>
            </a:blipFill>
          </p:spPr>
        </p:sp>
      </p:grpSp>
      <p:grpSp>
        <p:nvGrpSpPr>
          <p:cNvPr id="5" name="Group 5"/>
          <p:cNvGrpSpPr>
            <a:grpSpLocks noChangeAspect="1"/>
          </p:cNvGrpSpPr>
          <p:nvPr/>
        </p:nvGrpSpPr>
        <p:grpSpPr>
          <a:xfrm rot="7897044">
            <a:off x="15028669" y="-5885100"/>
            <a:ext cx="7673339" cy="10444950"/>
            <a:chOff x="0" y="0"/>
            <a:chExt cx="6350000" cy="8643620"/>
          </a:xfrm>
        </p:grpSpPr>
        <p:sp>
          <p:nvSpPr>
            <p:cNvPr id="6" name="Freeform 6"/>
            <p:cNvSpPr/>
            <p:nvPr/>
          </p:nvSpPr>
          <p:spPr>
            <a:xfrm>
              <a:off x="0" y="0"/>
              <a:ext cx="6350000" cy="8642350"/>
            </a:xfrm>
            <a:custGeom>
              <a:avLst/>
              <a:gdLst/>
              <a:ahLst/>
              <a:cxnLst/>
              <a:rect l="l" t="t" r="r" b="b"/>
              <a:pathLst>
                <a:path w="6350000" h="8642350">
                  <a:moveTo>
                    <a:pt x="6350000" y="624840"/>
                  </a:moveTo>
                  <a:cubicBezTo>
                    <a:pt x="6350000" y="543560"/>
                    <a:pt x="6309360" y="472440"/>
                    <a:pt x="6247130" y="430530"/>
                  </a:cubicBezTo>
                  <a:cubicBezTo>
                    <a:pt x="6259830" y="422910"/>
                    <a:pt x="6271260" y="412750"/>
                    <a:pt x="6281420" y="402590"/>
                  </a:cubicBezTo>
                  <a:cubicBezTo>
                    <a:pt x="6324600" y="358140"/>
                    <a:pt x="6350000" y="298450"/>
                    <a:pt x="6350000" y="236220"/>
                  </a:cubicBezTo>
                  <a:cubicBezTo>
                    <a:pt x="6350000" y="173990"/>
                    <a:pt x="6324600" y="114300"/>
                    <a:pt x="6281420" y="69850"/>
                  </a:cubicBezTo>
                  <a:cubicBezTo>
                    <a:pt x="6236970" y="25400"/>
                    <a:pt x="6176010" y="0"/>
                    <a:pt x="6115050" y="0"/>
                  </a:cubicBezTo>
                  <a:cubicBezTo>
                    <a:pt x="6052820" y="0"/>
                    <a:pt x="5991860" y="25400"/>
                    <a:pt x="5948680" y="68580"/>
                  </a:cubicBezTo>
                  <a:cubicBezTo>
                    <a:pt x="5937250" y="80010"/>
                    <a:pt x="5927090" y="92710"/>
                    <a:pt x="5919470" y="105410"/>
                  </a:cubicBezTo>
                  <a:cubicBezTo>
                    <a:pt x="5877560" y="41910"/>
                    <a:pt x="5805170" y="0"/>
                    <a:pt x="5723890" y="0"/>
                  </a:cubicBezTo>
                  <a:cubicBezTo>
                    <a:pt x="5642610" y="0"/>
                    <a:pt x="5570220" y="41910"/>
                    <a:pt x="5528310" y="105410"/>
                  </a:cubicBezTo>
                  <a:cubicBezTo>
                    <a:pt x="5486400" y="41910"/>
                    <a:pt x="5414010" y="0"/>
                    <a:pt x="5332730" y="0"/>
                  </a:cubicBezTo>
                  <a:cubicBezTo>
                    <a:pt x="5250180" y="0"/>
                    <a:pt x="5179060" y="41910"/>
                    <a:pt x="5137150" y="105410"/>
                  </a:cubicBezTo>
                  <a:cubicBezTo>
                    <a:pt x="5095241" y="41910"/>
                    <a:pt x="5022850" y="0"/>
                    <a:pt x="4941570" y="0"/>
                  </a:cubicBezTo>
                  <a:cubicBezTo>
                    <a:pt x="4860291" y="0"/>
                    <a:pt x="4787900" y="41910"/>
                    <a:pt x="4745990" y="105410"/>
                  </a:cubicBezTo>
                  <a:cubicBezTo>
                    <a:pt x="4704080" y="41910"/>
                    <a:pt x="4631690" y="0"/>
                    <a:pt x="4550410" y="0"/>
                  </a:cubicBezTo>
                  <a:cubicBezTo>
                    <a:pt x="4469130" y="0"/>
                    <a:pt x="4396740" y="41910"/>
                    <a:pt x="4354830" y="105410"/>
                  </a:cubicBezTo>
                  <a:cubicBezTo>
                    <a:pt x="4312920" y="41910"/>
                    <a:pt x="4240530" y="0"/>
                    <a:pt x="4159250" y="0"/>
                  </a:cubicBezTo>
                  <a:cubicBezTo>
                    <a:pt x="4077970" y="0"/>
                    <a:pt x="4005580" y="41910"/>
                    <a:pt x="3963670" y="105410"/>
                  </a:cubicBezTo>
                  <a:cubicBezTo>
                    <a:pt x="3921761" y="41910"/>
                    <a:pt x="3849370" y="0"/>
                    <a:pt x="3768091" y="0"/>
                  </a:cubicBezTo>
                  <a:cubicBezTo>
                    <a:pt x="3686811" y="0"/>
                    <a:pt x="3614420" y="41910"/>
                    <a:pt x="3572511" y="105410"/>
                  </a:cubicBezTo>
                  <a:cubicBezTo>
                    <a:pt x="3530601" y="41910"/>
                    <a:pt x="3458211" y="0"/>
                    <a:pt x="3376931" y="0"/>
                  </a:cubicBezTo>
                  <a:cubicBezTo>
                    <a:pt x="3295651" y="0"/>
                    <a:pt x="3216910" y="41910"/>
                    <a:pt x="3175000" y="105410"/>
                  </a:cubicBezTo>
                  <a:cubicBezTo>
                    <a:pt x="3133090" y="41910"/>
                    <a:pt x="3060700" y="0"/>
                    <a:pt x="2979420" y="0"/>
                  </a:cubicBezTo>
                  <a:cubicBezTo>
                    <a:pt x="2898140" y="0"/>
                    <a:pt x="2825750" y="41910"/>
                    <a:pt x="2783840" y="105410"/>
                  </a:cubicBezTo>
                  <a:cubicBezTo>
                    <a:pt x="2741930" y="41910"/>
                    <a:pt x="2669540" y="0"/>
                    <a:pt x="2588260" y="0"/>
                  </a:cubicBezTo>
                  <a:cubicBezTo>
                    <a:pt x="2505710" y="0"/>
                    <a:pt x="2434590" y="41910"/>
                    <a:pt x="2392680" y="105410"/>
                  </a:cubicBezTo>
                  <a:cubicBezTo>
                    <a:pt x="2350770" y="41910"/>
                    <a:pt x="2278380" y="0"/>
                    <a:pt x="2197100" y="0"/>
                  </a:cubicBezTo>
                  <a:cubicBezTo>
                    <a:pt x="2115820" y="0"/>
                    <a:pt x="2043430" y="41910"/>
                    <a:pt x="2001520" y="105410"/>
                  </a:cubicBezTo>
                  <a:cubicBezTo>
                    <a:pt x="1959610" y="41910"/>
                    <a:pt x="1887220" y="0"/>
                    <a:pt x="1805941" y="0"/>
                  </a:cubicBezTo>
                  <a:cubicBezTo>
                    <a:pt x="1723391" y="0"/>
                    <a:pt x="1652270" y="41910"/>
                    <a:pt x="1610361" y="105410"/>
                  </a:cubicBezTo>
                  <a:cubicBezTo>
                    <a:pt x="1568450" y="41910"/>
                    <a:pt x="1496061" y="0"/>
                    <a:pt x="1414781" y="0"/>
                  </a:cubicBezTo>
                  <a:cubicBezTo>
                    <a:pt x="1329691" y="0"/>
                    <a:pt x="1257300" y="41910"/>
                    <a:pt x="1215391" y="105410"/>
                  </a:cubicBezTo>
                  <a:cubicBezTo>
                    <a:pt x="1173481" y="41910"/>
                    <a:pt x="1101091" y="0"/>
                    <a:pt x="1019811" y="0"/>
                  </a:cubicBezTo>
                  <a:cubicBezTo>
                    <a:pt x="937261" y="0"/>
                    <a:pt x="866141" y="41910"/>
                    <a:pt x="824231" y="105410"/>
                  </a:cubicBezTo>
                  <a:cubicBezTo>
                    <a:pt x="782321" y="41910"/>
                    <a:pt x="709931" y="0"/>
                    <a:pt x="628650" y="0"/>
                  </a:cubicBezTo>
                  <a:cubicBezTo>
                    <a:pt x="544830" y="0"/>
                    <a:pt x="473710" y="41910"/>
                    <a:pt x="431800" y="105410"/>
                  </a:cubicBezTo>
                  <a:cubicBezTo>
                    <a:pt x="422910" y="92710"/>
                    <a:pt x="412750" y="80010"/>
                    <a:pt x="402590" y="68580"/>
                  </a:cubicBezTo>
                  <a:cubicBezTo>
                    <a:pt x="358140" y="25400"/>
                    <a:pt x="297180" y="0"/>
                    <a:pt x="234950" y="0"/>
                  </a:cubicBezTo>
                  <a:cubicBezTo>
                    <a:pt x="172720" y="0"/>
                    <a:pt x="113030" y="25400"/>
                    <a:pt x="68580" y="68580"/>
                  </a:cubicBezTo>
                  <a:cubicBezTo>
                    <a:pt x="25400" y="113030"/>
                    <a:pt x="0" y="172720"/>
                    <a:pt x="0" y="234950"/>
                  </a:cubicBezTo>
                  <a:cubicBezTo>
                    <a:pt x="0" y="297180"/>
                    <a:pt x="25400" y="356870"/>
                    <a:pt x="68580" y="401320"/>
                  </a:cubicBezTo>
                  <a:cubicBezTo>
                    <a:pt x="78740" y="411480"/>
                    <a:pt x="90170" y="421640"/>
                    <a:pt x="102870" y="429260"/>
                  </a:cubicBezTo>
                  <a:cubicBezTo>
                    <a:pt x="40640" y="472440"/>
                    <a:pt x="0" y="543560"/>
                    <a:pt x="0" y="624840"/>
                  </a:cubicBezTo>
                  <a:cubicBezTo>
                    <a:pt x="0" y="706120"/>
                    <a:pt x="40640" y="777240"/>
                    <a:pt x="102870" y="819150"/>
                  </a:cubicBezTo>
                  <a:cubicBezTo>
                    <a:pt x="40640" y="861060"/>
                    <a:pt x="0" y="932180"/>
                    <a:pt x="0" y="1013460"/>
                  </a:cubicBezTo>
                  <a:cubicBezTo>
                    <a:pt x="0" y="1094740"/>
                    <a:pt x="40640" y="1165860"/>
                    <a:pt x="102870" y="1207770"/>
                  </a:cubicBezTo>
                  <a:cubicBezTo>
                    <a:pt x="40640" y="1249680"/>
                    <a:pt x="0" y="1322070"/>
                    <a:pt x="0" y="1402080"/>
                  </a:cubicBezTo>
                  <a:cubicBezTo>
                    <a:pt x="0" y="1483360"/>
                    <a:pt x="40640" y="1554480"/>
                    <a:pt x="102870" y="1596390"/>
                  </a:cubicBezTo>
                  <a:cubicBezTo>
                    <a:pt x="40640" y="1638300"/>
                    <a:pt x="0" y="1709420"/>
                    <a:pt x="0" y="1790700"/>
                  </a:cubicBezTo>
                  <a:cubicBezTo>
                    <a:pt x="0" y="1871980"/>
                    <a:pt x="40640" y="1943100"/>
                    <a:pt x="102870" y="1985010"/>
                  </a:cubicBezTo>
                  <a:cubicBezTo>
                    <a:pt x="40640" y="2026920"/>
                    <a:pt x="0" y="2099310"/>
                    <a:pt x="0" y="2179320"/>
                  </a:cubicBezTo>
                  <a:cubicBezTo>
                    <a:pt x="0" y="2260600"/>
                    <a:pt x="40640" y="2331720"/>
                    <a:pt x="102870" y="2373630"/>
                  </a:cubicBezTo>
                  <a:cubicBezTo>
                    <a:pt x="40640" y="2418080"/>
                    <a:pt x="0" y="2489200"/>
                    <a:pt x="0" y="2570480"/>
                  </a:cubicBezTo>
                  <a:cubicBezTo>
                    <a:pt x="0" y="2651760"/>
                    <a:pt x="40640" y="2722880"/>
                    <a:pt x="102870" y="2764790"/>
                  </a:cubicBezTo>
                  <a:cubicBezTo>
                    <a:pt x="40640" y="2806700"/>
                    <a:pt x="0" y="2879090"/>
                    <a:pt x="0" y="2959100"/>
                  </a:cubicBezTo>
                  <a:cubicBezTo>
                    <a:pt x="0" y="3040380"/>
                    <a:pt x="40640" y="3111500"/>
                    <a:pt x="102870" y="3153410"/>
                  </a:cubicBezTo>
                  <a:cubicBezTo>
                    <a:pt x="40640" y="3195320"/>
                    <a:pt x="0" y="3266440"/>
                    <a:pt x="0" y="3347720"/>
                  </a:cubicBezTo>
                  <a:cubicBezTo>
                    <a:pt x="0" y="3429000"/>
                    <a:pt x="40640" y="3500120"/>
                    <a:pt x="102870" y="3542030"/>
                  </a:cubicBezTo>
                  <a:cubicBezTo>
                    <a:pt x="40640" y="3583940"/>
                    <a:pt x="0" y="3655060"/>
                    <a:pt x="0" y="3736340"/>
                  </a:cubicBezTo>
                  <a:cubicBezTo>
                    <a:pt x="0" y="3817620"/>
                    <a:pt x="40640" y="3888740"/>
                    <a:pt x="102870" y="3930650"/>
                  </a:cubicBezTo>
                  <a:cubicBezTo>
                    <a:pt x="40640" y="3973830"/>
                    <a:pt x="0" y="4044950"/>
                    <a:pt x="0" y="4124959"/>
                  </a:cubicBezTo>
                  <a:cubicBezTo>
                    <a:pt x="0" y="4206239"/>
                    <a:pt x="40640" y="4277359"/>
                    <a:pt x="102870" y="4319269"/>
                  </a:cubicBezTo>
                  <a:cubicBezTo>
                    <a:pt x="40640" y="4361180"/>
                    <a:pt x="0" y="4432300"/>
                    <a:pt x="0" y="4513580"/>
                  </a:cubicBezTo>
                  <a:cubicBezTo>
                    <a:pt x="0" y="4594860"/>
                    <a:pt x="40640" y="4665980"/>
                    <a:pt x="102870" y="4707890"/>
                  </a:cubicBezTo>
                  <a:cubicBezTo>
                    <a:pt x="40640" y="4749800"/>
                    <a:pt x="0" y="4820920"/>
                    <a:pt x="0" y="4902200"/>
                  </a:cubicBezTo>
                  <a:cubicBezTo>
                    <a:pt x="0" y="4983480"/>
                    <a:pt x="40640" y="5054600"/>
                    <a:pt x="102870" y="5096510"/>
                  </a:cubicBezTo>
                  <a:cubicBezTo>
                    <a:pt x="40640" y="5138420"/>
                    <a:pt x="0" y="5210810"/>
                    <a:pt x="0" y="5290820"/>
                  </a:cubicBezTo>
                  <a:cubicBezTo>
                    <a:pt x="0" y="5372100"/>
                    <a:pt x="40640" y="5443220"/>
                    <a:pt x="102870" y="5485130"/>
                  </a:cubicBezTo>
                  <a:cubicBezTo>
                    <a:pt x="40640" y="5527039"/>
                    <a:pt x="0" y="5598159"/>
                    <a:pt x="0" y="5679439"/>
                  </a:cubicBezTo>
                  <a:cubicBezTo>
                    <a:pt x="0" y="5760719"/>
                    <a:pt x="40640" y="5831839"/>
                    <a:pt x="102870" y="5873749"/>
                  </a:cubicBezTo>
                  <a:cubicBezTo>
                    <a:pt x="40640" y="5915659"/>
                    <a:pt x="0" y="5986779"/>
                    <a:pt x="0" y="6068059"/>
                  </a:cubicBezTo>
                  <a:cubicBezTo>
                    <a:pt x="0" y="6149339"/>
                    <a:pt x="40640" y="6220459"/>
                    <a:pt x="102870" y="6262369"/>
                  </a:cubicBezTo>
                  <a:cubicBezTo>
                    <a:pt x="40640" y="6304280"/>
                    <a:pt x="0" y="6375400"/>
                    <a:pt x="0" y="6456680"/>
                  </a:cubicBezTo>
                  <a:cubicBezTo>
                    <a:pt x="0" y="6537960"/>
                    <a:pt x="40640" y="6609080"/>
                    <a:pt x="102870" y="6650990"/>
                  </a:cubicBezTo>
                  <a:cubicBezTo>
                    <a:pt x="40640" y="6692900"/>
                    <a:pt x="0" y="6764020"/>
                    <a:pt x="0" y="6845300"/>
                  </a:cubicBezTo>
                  <a:cubicBezTo>
                    <a:pt x="0" y="6926580"/>
                    <a:pt x="40640" y="6997700"/>
                    <a:pt x="102870" y="7039610"/>
                  </a:cubicBezTo>
                  <a:cubicBezTo>
                    <a:pt x="40640" y="7082790"/>
                    <a:pt x="0" y="7153910"/>
                    <a:pt x="0" y="7233920"/>
                  </a:cubicBezTo>
                  <a:cubicBezTo>
                    <a:pt x="0" y="7315200"/>
                    <a:pt x="40640" y="7386320"/>
                    <a:pt x="102870" y="7428230"/>
                  </a:cubicBezTo>
                  <a:cubicBezTo>
                    <a:pt x="40640" y="7470139"/>
                    <a:pt x="0" y="7541260"/>
                    <a:pt x="0" y="7622539"/>
                  </a:cubicBezTo>
                  <a:cubicBezTo>
                    <a:pt x="0" y="7703819"/>
                    <a:pt x="40640" y="7774939"/>
                    <a:pt x="102870" y="7816849"/>
                  </a:cubicBezTo>
                  <a:cubicBezTo>
                    <a:pt x="40640" y="7866380"/>
                    <a:pt x="0" y="7937500"/>
                    <a:pt x="0" y="8018780"/>
                  </a:cubicBezTo>
                  <a:cubicBezTo>
                    <a:pt x="0" y="8100061"/>
                    <a:pt x="40640" y="8171180"/>
                    <a:pt x="102870" y="8213090"/>
                  </a:cubicBezTo>
                  <a:cubicBezTo>
                    <a:pt x="90170" y="8220710"/>
                    <a:pt x="78740" y="8230870"/>
                    <a:pt x="68580" y="8241030"/>
                  </a:cubicBezTo>
                  <a:cubicBezTo>
                    <a:pt x="25400" y="8285480"/>
                    <a:pt x="0" y="8346440"/>
                    <a:pt x="0" y="8407400"/>
                  </a:cubicBezTo>
                  <a:cubicBezTo>
                    <a:pt x="0" y="8469630"/>
                    <a:pt x="25400" y="8529320"/>
                    <a:pt x="68580" y="8573770"/>
                  </a:cubicBezTo>
                  <a:cubicBezTo>
                    <a:pt x="111760" y="8616950"/>
                    <a:pt x="172720" y="8642350"/>
                    <a:pt x="234950" y="8642350"/>
                  </a:cubicBezTo>
                  <a:cubicBezTo>
                    <a:pt x="297180" y="8642350"/>
                    <a:pt x="356870" y="8616950"/>
                    <a:pt x="401320" y="8573770"/>
                  </a:cubicBezTo>
                  <a:cubicBezTo>
                    <a:pt x="412750" y="8562339"/>
                    <a:pt x="422910" y="8549639"/>
                    <a:pt x="430530" y="8536939"/>
                  </a:cubicBezTo>
                  <a:cubicBezTo>
                    <a:pt x="472440" y="8600439"/>
                    <a:pt x="544830" y="8642349"/>
                    <a:pt x="626110" y="8642349"/>
                  </a:cubicBezTo>
                  <a:cubicBezTo>
                    <a:pt x="707390" y="8642349"/>
                    <a:pt x="779780" y="8600439"/>
                    <a:pt x="821690" y="8536939"/>
                  </a:cubicBezTo>
                  <a:cubicBezTo>
                    <a:pt x="863600" y="8600439"/>
                    <a:pt x="935990" y="8642349"/>
                    <a:pt x="1017270" y="8642349"/>
                  </a:cubicBezTo>
                  <a:cubicBezTo>
                    <a:pt x="1099820" y="8642349"/>
                    <a:pt x="1172210" y="8600439"/>
                    <a:pt x="1212850" y="8536939"/>
                  </a:cubicBezTo>
                  <a:cubicBezTo>
                    <a:pt x="1254760" y="8600439"/>
                    <a:pt x="1327150" y="8642349"/>
                    <a:pt x="1408430" y="8642349"/>
                  </a:cubicBezTo>
                  <a:cubicBezTo>
                    <a:pt x="1489710" y="8642349"/>
                    <a:pt x="1562100" y="8600439"/>
                    <a:pt x="1604010" y="8536939"/>
                  </a:cubicBezTo>
                  <a:cubicBezTo>
                    <a:pt x="1645920" y="8600439"/>
                    <a:pt x="1718310" y="8642349"/>
                    <a:pt x="1799590" y="8642349"/>
                  </a:cubicBezTo>
                  <a:cubicBezTo>
                    <a:pt x="1880870" y="8642349"/>
                    <a:pt x="1953260" y="8600439"/>
                    <a:pt x="1995170" y="8536939"/>
                  </a:cubicBezTo>
                  <a:cubicBezTo>
                    <a:pt x="2037080" y="8600439"/>
                    <a:pt x="2109470" y="8642349"/>
                    <a:pt x="2190750" y="8642349"/>
                  </a:cubicBezTo>
                  <a:cubicBezTo>
                    <a:pt x="2273300" y="8642349"/>
                    <a:pt x="2344420" y="8600439"/>
                    <a:pt x="2386330" y="8536939"/>
                  </a:cubicBezTo>
                  <a:cubicBezTo>
                    <a:pt x="2428240" y="8600439"/>
                    <a:pt x="2500630" y="8642349"/>
                    <a:pt x="2581910" y="8642349"/>
                  </a:cubicBezTo>
                  <a:cubicBezTo>
                    <a:pt x="2663190" y="8642349"/>
                    <a:pt x="2735580" y="8600439"/>
                    <a:pt x="2777490" y="8536939"/>
                  </a:cubicBezTo>
                  <a:cubicBezTo>
                    <a:pt x="2819400" y="8600439"/>
                    <a:pt x="2891790" y="8642349"/>
                    <a:pt x="2973070" y="8642349"/>
                  </a:cubicBezTo>
                  <a:cubicBezTo>
                    <a:pt x="3055620" y="8642349"/>
                    <a:pt x="3126740" y="8600439"/>
                    <a:pt x="3168650" y="8536939"/>
                  </a:cubicBezTo>
                  <a:cubicBezTo>
                    <a:pt x="3210560" y="8600439"/>
                    <a:pt x="3282950" y="8642349"/>
                    <a:pt x="3364230" y="8642349"/>
                  </a:cubicBezTo>
                  <a:cubicBezTo>
                    <a:pt x="3445509" y="8642349"/>
                    <a:pt x="3517900" y="8600439"/>
                    <a:pt x="3559809" y="8536939"/>
                  </a:cubicBezTo>
                  <a:cubicBezTo>
                    <a:pt x="3601719" y="8600439"/>
                    <a:pt x="3674109" y="8642349"/>
                    <a:pt x="3755389" y="8642349"/>
                  </a:cubicBezTo>
                  <a:cubicBezTo>
                    <a:pt x="3837939" y="8642349"/>
                    <a:pt x="3909059" y="8600439"/>
                    <a:pt x="3950969" y="8536939"/>
                  </a:cubicBezTo>
                  <a:cubicBezTo>
                    <a:pt x="3992879" y="8600439"/>
                    <a:pt x="4065269" y="8642349"/>
                    <a:pt x="4146549" y="8642349"/>
                  </a:cubicBezTo>
                  <a:cubicBezTo>
                    <a:pt x="4227829" y="8642349"/>
                    <a:pt x="4300219" y="8600439"/>
                    <a:pt x="4342129" y="8536939"/>
                  </a:cubicBezTo>
                  <a:cubicBezTo>
                    <a:pt x="4384039" y="8600439"/>
                    <a:pt x="4456429" y="8642349"/>
                    <a:pt x="4537709" y="8642349"/>
                  </a:cubicBezTo>
                  <a:cubicBezTo>
                    <a:pt x="4618989" y="8642349"/>
                    <a:pt x="4691379" y="8600439"/>
                    <a:pt x="4733289" y="8536939"/>
                  </a:cubicBezTo>
                  <a:cubicBezTo>
                    <a:pt x="4775199" y="8600439"/>
                    <a:pt x="4847589" y="8642349"/>
                    <a:pt x="4928869" y="8642349"/>
                  </a:cubicBezTo>
                  <a:cubicBezTo>
                    <a:pt x="5010149" y="8642349"/>
                    <a:pt x="5082539" y="8600439"/>
                    <a:pt x="5124449" y="8536939"/>
                  </a:cubicBezTo>
                  <a:cubicBezTo>
                    <a:pt x="5166359" y="8600439"/>
                    <a:pt x="5238749" y="8642349"/>
                    <a:pt x="5320029" y="8642349"/>
                  </a:cubicBezTo>
                  <a:cubicBezTo>
                    <a:pt x="5401309" y="8642349"/>
                    <a:pt x="5473699" y="8600439"/>
                    <a:pt x="5515609" y="8536939"/>
                  </a:cubicBezTo>
                  <a:cubicBezTo>
                    <a:pt x="5557519" y="8600439"/>
                    <a:pt x="5629909" y="8642349"/>
                    <a:pt x="5711189" y="8642349"/>
                  </a:cubicBezTo>
                  <a:cubicBezTo>
                    <a:pt x="5793739" y="8642349"/>
                    <a:pt x="5864859" y="8600439"/>
                    <a:pt x="5906769" y="8536939"/>
                  </a:cubicBezTo>
                  <a:cubicBezTo>
                    <a:pt x="5915659" y="8549639"/>
                    <a:pt x="5925819" y="8562339"/>
                    <a:pt x="5935978" y="8573770"/>
                  </a:cubicBezTo>
                  <a:cubicBezTo>
                    <a:pt x="5979158" y="8616950"/>
                    <a:pt x="6040119" y="8642350"/>
                    <a:pt x="6102348" y="8642350"/>
                  </a:cubicBezTo>
                  <a:cubicBezTo>
                    <a:pt x="6163308" y="8642350"/>
                    <a:pt x="6224269" y="8616950"/>
                    <a:pt x="6268719" y="8573770"/>
                  </a:cubicBezTo>
                  <a:cubicBezTo>
                    <a:pt x="6311898" y="8529320"/>
                    <a:pt x="6337298" y="8469630"/>
                    <a:pt x="6337298" y="8407400"/>
                  </a:cubicBezTo>
                  <a:cubicBezTo>
                    <a:pt x="6337298" y="8345170"/>
                    <a:pt x="6311898" y="8285480"/>
                    <a:pt x="6268719" y="8241030"/>
                  </a:cubicBezTo>
                  <a:cubicBezTo>
                    <a:pt x="6258559" y="8230870"/>
                    <a:pt x="6247128" y="8220711"/>
                    <a:pt x="6234428" y="8213090"/>
                  </a:cubicBezTo>
                  <a:cubicBezTo>
                    <a:pt x="6296658" y="8171180"/>
                    <a:pt x="6337298" y="8098790"/>
                    <a:pt x="6337298" y="8018780"/>
                  </a:cubicBezTo>
                  <a:cubicBezTo>
                    <a:pt x="6337298" y="7937500"/>
                    <a:pt x="6296658" y="7866380"/>
                    <a:pt x="6234428" y="7824470"/>
                  </a:cubicBezTo>
                  <a:cubicBezTo>
                    <a:pt x="6296658" y="7782561"/>
                    <a:pt x="6337298" y="7711440"/>
                    <a:pt x="6337298" y="7630161"/>
                  </a:cubicBezTo>
                  <a:cubicBezTo>
                    <a:pt x="6337298" y="7548881"/>
                    <a:pt x="6296658" y="7477761"/>
                    <a:pt x="6234428" y="7435851"/>
                  </a:cubicBezTo>
                  <a:cubicBezTo>
                    <a:pt x="6296658" y="7393941"/>
                    <a:pt x="6337298" y="7321551"/>
                    <a:pt x="6337298" y="7241541"/>
                  </a:cubicBezTo>
                  <a:cubicBezTo>
                    <a:pt x="6337298" y="7160261"/>
                    <a:pt x="6296658" y="7089141"/>
                    <a:pt x="6234428" y="7047231"/>
                  </a:cubicBezTo>
                  <a:cubicBezTo>
                    <a:pt x="6296658" y="7005321"/>
                    <a:pt x="6337298" y="6934201"/>
                    <a:pt x="6337298" y="6852921"/>
                  </a:cubicBezTo>
                  <a:cubicBezTo>
                    <a:pt x="6337298" y="6771642"/>
                    <a:pt x="6296658" y="6700521"/>
                    <a:pt x="6234428" y="6658611"/>
                  </a:cubicBezTo>
                  <a:cubicBezTo>
                    <a:pt x="6296658" y="6615431"/>
                    <a:pt x="6337298" y="6544311"/>
                    <a:pt x="6337298" y="6464302"/>
                  </a:cubicBezTo>
                  <a:cubicBezTo>
                    <a:pt x="6337298" y="6383022"/>
                    <a:pt x="6296658" y="6311902"/>
                    <a:pt x="6234428" y="6269992"/>
                  </a:cubicBezTo>
                  <a:cubicBezTo>
                    <a:pt x="6296658" y="6228082"/>
                    <a:pt x="6337298" y="6156962"/>
                    <a:pt x="6337298" y="6075682"/>
                  </a:cubicBezTo>
                  <a:cubicBezTo>
                    <a:pt x="6337298" y="5994402"/>
                    <a:pt x="6296658" y="5923282"/>
                    <a:pt x="6234428" y="5881372"/>
                  </a:cubicBezTo>
                  <a:cubicBezTo>
                    <a:pt x="6296658" y="5839462"/>
                    <a:pt x="6337298" y="5768342"/>
                    <a:pt x="6337298" y="5687062"/>
                  </a:cubicBezTo>
                  <a:cubicBezTo>
                    <a:pt x="6337298" y="5605782"/>
                    <a:pt x="6296658" y="5534662"/>
                    <a:pt x="6234428" y="5492752"/>
                  </a:cubicBezTo>
                  <a:cubicBezTo>
                    <a:pt x="6296658" y="5449572"/>
                    <a:pt x="6337298" y="5378452"/>
                    <a:pt x="6337298" y="5298442"/>
                  </a:cubicBezTo>
                  <a:cubicBezTo>
                    <a:pt x="6337298" y="5217163"/>
                    <a:pt x="6296658" y="5146042"/>
                    <a:pt x="6234428" y="5104133"/>
                  </a:cubicBezTo>
                  <a:cubicBezTo>
                    <a:pt x="6296658" y="5062223"/>
                    <a:pt x="6337298" y="4991103"/>
                    <a:pt x="6337298" y="4909823"/>
                  </a:cubicBezTo>
                  <a:cubicBezTo>
                    <a:pt x="6337298" y="4828543"/>
                    <a:pt x="6296658" y="4757423"/>
                    <a:pt x="6234428" y="4715513"/>
                  </a:cubicBezTo>
                  <a:cubicBezTo>
                    <a:pt x="6296658" y="4672333"/>
                    <a:pt x="6337298" y="4601213"/>
                    <a:pt x="6337298" y="4521203"/>
                  </a:cubicBezTo>
                  <a:cubicBezTo>
                    <a:pt x="6337298" y="4439923"/>
                    <a:pt x="6296658" y="4368803"/>
                    <a:pt x="6234428" y="4326893"/>
                  </a:cubicBezTo>
                  <a:cubicBezTo>
                    <a:pt x="6296658" y="4284983"/>
                    <a:pt x="6337298" y="4213863"/>
                    <a:pt x="6337298" y="4132583"/>
                  </a:cubicBezTo>
                  <a:cubicBezTo>
                    <a:pt x="6337298" y="4051303"/>
                    <a:pt x="6296658" y="3980183"/>
                    <a:pt x="6234428" y="3938274"/>
                  </a:cubicBezTo>
                  <a:cubicBezTo>
                    <a:pt x="6296658" y="3896364"/>
                    <a:pt x="6337298" y="3825244"/>
                    <a:pt x="6337298" y="3743964"/>
                  </a:cubicBezTo>
                  <a:cubicBezTo>
                    <a:pt x="6337298" y="3662684"/>
                    <a:pt x="6296658" y="3591564"/>
                    <a:pt x="6234428" y="3549654"/>
                  </a:cubicBezTo>
                  <a:cubicBezTo>
                    <a:pt x="6296658" y="3506474"/>
                    <a:pt x="6337298" y="3435354"/>
                    <a:pt x="6337298" y="3355344"/>
                  </a:cubicBezTo>
                  <a:cubicBezTo>
                    <a:pt x="6337298" y="3274064"/>
                    <a:pt x="6296658" y="3202944"/>
                    <a:pt x="6234428" y="3161034"/>
                  </a:cubicBezTo>
                  <a:cubicBezTo>
                    <a:pt x="6296658" y="3119124"/>
                    <a:pt x="6337298" y="3048004"/>
                    <a:pt x="6337298" y="2966724"/>
                  </a:cubicBezTo>
                  <a:cubicBezTo>
                    <a:pt x="6337298" y="2885444"/>
                    <a:pt x="6296658" y="2814324"/>
                    <a:pt x="6234428" y="2772414"/>
                  </a:cubicBezTo>
                  <a:cubicBezTo>
                    <a:pt x="6296658" y="2730504"/>
                    <a:pt x="6337298" y="2659384"/>
                    <a:pt x="6337298" y="2578104"/>
                  </a:cubicBezTo>
                  <a:cubicBezTo>
                    <a:pt x="6337298" y="2496824"/>
                    <a:pt x="6296658" y="2425704"/>
                    <a:pt x="6234428" y="2383794"/>
                  </a:cubicBezTo>
                  <a:cubicBezTo>
                    <a:pt x="6296658" y="2341884"/>
                    <a:pt x="6337298" y="2270764"/>
                    <a:pt x="6337298" y="2189484"/>
                  </a:cubicBezTo>
                  <a:cubicBezTo>
                    <a:pt x="6337298" y="2108204"/>
                    <a:pt x="6296658" y="2037084"/>
                    <a:pt x="6234428" y="1995174"/>
                  </a:cubicBezTo>
                  <a:cubicBezTo>
                    <a:pt x="6296658" y="1953264"/>
                    <a:pt x="6337298" y="1882144"/>
                    <a:pt x="6337298" y="1800864"/>
                  </a:cubicBezTo>
                  <a:cubicBezTo>
                    <a:pt x="6337298" y="1719584"/>
                    <a:pt x="6296658" y="1648464"/>
                    <a:pt x="6234428" y="1606554"/>
                  </a:cubicBezTo>
                  <a:cubicBezTo>
                    <a:pt x="6296658" y="1563374"/>
                    <a:pt x="6337298" y="1492254"/>
                    <a:pt x="6337298" y="1412244"/>
                  </a:cubicBezTo>
                  <a:cubicBezTo>
                    <a:pt x="6337298" y="1330964"/>
                    <a:pt x="6296658" y="1259844"/>
                    <a:pt x="6234428" y="1217934"/>
                  </a:cubicBezTo>
                  <a:cubicBezTo>
                    <a:pt x="6296658" y="1176024"/>
                    <a:pt x="6337298" y="1104904"/>
                    <a:pt x="6337298" y="1023624"/>
                  </a:cubicBezTo>
                  <a:cubicBezTo>
                    <a:pt x="6337298" y="942344"/>
                    <a:pt x="6296658" y="871224"/>
                    <a:pt x="6234428" y="829314"/>
                  </a:cubicBezTo>
                  <a:cubicBezTo>
                    <a:pt x="6309358" y="775974"/>
                    <a:pt x="6349998" y="704854"/>
                    <a:pt x="6349998" y="624844"/>
                  </a:cubicBezTo>
                  <a:close/>
                </a:path>
              </a:pathLst>
            </a:custGeom>
            <a:solidFill>
              <a:srgbClr val="8FB994"/>
            </a:solidFill>
          </p:spPr>
        </p:sp>
        <p:sp>
          <p:nvSpPr>
            <p:cNvPr id="7" name="Freeform 7"/>
            <p:cNvSpPr/>
            <p:nvPr/>
          </p:nvSpPr>
          <p:spPr>
            <a:xfrm>
              <a:off x="389890" y="450850"/>
              <a:ext cx="5570220" cy="7743190"/>
            </a:xfrm>
            <a:custGeom>
              <a:avLst/>
              <a:gdLst/>
              <a:ahLst/>
              <a:cxnLst/>
              <a:rect l="l" t="t" r="r" b="b"/>
              <a:pathLst>
                <a:path w="5570220" h="7743190">
                  <a:moveTo>
                    <a:pt x="0" y="0"/>
                  </a:moveTo>
                  <a:lnTo>
                    <a:pt x="5570220" y="0"/>
                  </a:lnTo>
                  <a:lnTo>
                    <a:pt x="5570220" y="7743190"/>
                  </a:lnTo>
                  <a:lnTo>
                    <a:pt x="0" y="7743190"/>
                  </a:lnTo>
                  <a:close/>
                </a:path>
              </a:pathLst>
            </a:custGeom>
            <a:blipFill>
              <a:blip r:embed="rId2" cstate="email">
                <a:extLst>
                  <a:ext uri="{28A0092B-C50C-407E-A947-70E740481C1C}">
                    <a14:useLocalDpi xmlns:a14="http://schemas.microsoft.com/office/drawing/2010/main"/>
                  </a:ext>
                </a:extLst>
              </a:blip>
              <a:stretch>
                <a:fillRect/>
              </a:stretch>
            </a:blipFill>
          </p:spPr>
        </p:sp>
      </p:grpSp>
      <p:sp>
        <p:nvSpPr>
          <p:cNvPr id="8" name="Freeform 8"/>
          <p:cNvSpPr/>
          <p:nvPr/>
        </p:nvSpPr>
        <p:spPr>
          <a:xfrm flipV="1">
            <a:off x="15302126" y="412479"/>
            <a:ext cx="2125504" cy="2944653"/>
          </a:xfrm>
          <a:custGeom>
            <a:avLst/>
            <a:gdLst/>
            <a:ahLst/>
            <a:cxnLst/>
            <a:rect l="l" t="t" r="r" b="b"/>
            <a:pathLst>
              <a:path w="2125504" h="2944653">
                <a:moveTo>
                  <a:pt x="0" y="2944654"/>
                </a:moveTo>
                <a:lnTo>
                  <a:pt x="2125504" y="2944654"/>
                </a:lnTo>
                <a:lnTo>
                  <a:pt x="2125504" y="0"/>
                </a:lnTo>
                <a:lnTo>
                  <a:pt x="0" y="0"/>
                </a:lnTo>
                <a:lnTo>
                  <a:pt x="0" y="2944654"/>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9" name="Freeform 9"/>
          <p:cNvSpPr/>
          <p:nvPr/>
        </p:nvSpPr>
        <p:spPr>
          <a:xfrm rot="233397">
            <a:off x="15869765" y="9051622"/>
            <a:ext cx="3406700" cy="1121114"/>
          </a:xfrm>
          <a:custGeom>
            <a:avLst/>
            <a:gdLst/>
            <a:ahLst/>
            <a:cxnLst/>
            <a:rect l="l" t="t" r="r" b="b"/>
            <a:pathLst>
              <a:path w="3406700" h="1121114">
                <a:moveTo>
                  <a:pt x="0" y="0"/>
                </a:moveTo>
                <a:lnTo>
                  <a:pt x="3406700" y="0"/>
                </a:lnTo>
                <a:lnTo>
                  <a:pt x="3406700" y="1121114"/>
                </a:lnTo>
                <a:lnTo>
                  <a:pt x="0" y="112111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0" name="Freeform 10"/>
          <p:cNvSpPr/>
          <p:nvPr/>
        </p:nvSpPr>
        <p:spPr>
          <a:xfrm rot="2102414">
            <a:off x="-1447942" y="-3309873"/>
            <a:ext cx="5811487" cy="5496821"/>
          </a:xfrm>
          <a:custGeom>
            <a:avLst/>
            <a:gdLst/>
            <a:ahLst/>
            <a:cxnLst/>
            <a:rect l="l" t="t" r="r" b="b"/>
            <a:pathLst>
              <a:path w="5811487" h="5496821">
                <a:moveTo>
                  <a:pt x="0" y="0"/>
                </a:moveTo>
                <a:lnTo>
                  <a:pt x="5811487" y="0"/>
                </a:lnTo>
                <a:lnTo>
                  <a:pt x="5811487" y="5496820"/>
                </a:lnTo>
                <a:lnTo>
                  <a:pt x="0" y="549682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1" name="Freeform 11"/>
          <p:cNvSpPr/>
          <p:nvPr/>
        </p:nvSpPr>
        <p:spPr>
          <a:xfrm rot="5571265">
            <a:off x="11053993" y="1673676"/>
            <a:ext cx="5658894" cy="8001007"/>
          </a:xfrm>
          <a:custGeom>
            <a:avLst/>
            <a:gdLst/>
            <a:ahLst/>
            <a:cxnLst/>
            <a:rect l="l" t="t" r="r" b="b"/>
            <a:pathLst>
              <a:path w="5658894" h="8001007">
                <a:moveTo>
                  <a:pt x="0" y="0"/>
                </a:moveTo>
                <a:lnTo>
                  <a:pt x="5658895" y="0"/>
                </a:lnTo>
                <a:lnTo>
                  <a:pt x="5658895" y="8001007"/>
                </a:lnTo>
                <a:lnTo>
                  <a:pt x="0" y="8001007"/>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2" name="Freeform 12"/>
          <p:cNvSpPr/>
          <p:nvPr/>
        </p:nvSpPr>
        <p:spPr>
          <a:xfrm rot="5400000">
            <a:off x="10660456" y="2282107"/>
            <a:ext cx="5467413" cy="7730276"/>
          </a:xfrm>
          <a:custGeom>
            <a:avLst/>
            <a:gdLst/>
            <a:ahLst/>
            <a:cxnLst/>
            <a:rect l="l" t="t" r="r" b="b"/>
            <a:pathLst>
              <a:path w="5467413" h="7730276">
                <a:moveTo>
                  <a:pt x="0" y="0"/>
                </a:moveTo>
                <a:lnTo>
                  <a:pt x="5467413" y="0"/>
                </a:lnTo>
                <a:lnTo>
                  <a:pt x="5467413" y="7730276"/>
                </a:lnTo>
                <a:lnTo>
                  <a:pt x="0" y="7730276"/>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3" name="Freeform 13"/>
          <p:cNvSpPr/>
          <p:nvPr/>
        </p:nvSpPr>
        <p:spPr>
          <a:xfrm>
            <a:off x="97459" y="3062866"/>
            <a:ext cx="917311" cy="898965"/>
          </a:xfrm>
          <a:custGeom>
            <a:avLst/>
            <a:gdLst/>
            <a:ahLst/>
            <a:cxnLst/>
            <a:rect l="l" t="t" r="r" b="b"/>
            <a:pathLst>
              <a:path w="917311" h="898965">
                <a:moveTo>
                  <a:pt x="0" y="0"/>
                </a:moveTo>
                <a:lnTo>
                  <a:pt x="917311" y="0"/>
                </a:lnTo>
                <a:lnTo>
                  <a:pt x="917311" y="898965"/>
                </a:lnTo>
                <a:lnTo>
                  <a:pt x="0" y="898965"/>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14" name="Freeform 14"/>
          <p:cNvSpPr/>
          <p:nvPr/>
        </p:nvSpPr>
        <p:spPr>
          <a:xfrm>
            <a:off x="3068691" y="948270"/>
            <a:ext cx="1123180" cy="1100716"/>
          </a:xfrm>
          <a:custGeom>
            <a:avLst/>
            <a:gdLst/>
            <a:ahLst/>
            <a:cxnLst/>
            <a:rect l="l" t="t" r="r" b="b"/>
            <a:pathLst>
              <a:path w="1123180" h="1100716">
                <a:moveTo>
                  <a:pt x="0" y="0"/>
                </a:moveTo>
                <a:lnTo>
                  <a:pt x="1123180" y="0"/>
                </a:lnTo>
                <a:lnTo>
                  <a:pt x="1123180" y="1100716"/>
                </a:lnTo>
                <a:lnTo>
                  <a:pt x="0" y="1100716"/>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15" name="Freeform 15"/>
          <p:cNvSpPr/>
          <p:nvPr/>
        </p:nvSpPr>
        <p:spPr>
          <a:xfrm rot="-1189488">
            <a:off x="505022" y="1257760"/>
            <a:ext cx="1589565" cy="1582452"/>
          </a:xfrm>
          <a:custGeom>
            <a:avLst/>
            <a:gdLst/>
            <a:ahLst/>
            <a:cxnLst/>
            <a:rect l="l" t="t" r="r" b="b"/>
            <a:pathLst>
              <a:path w="1589565" h="1582452">
                <a:moveTo>
                  <a:pt x="0" y="0"/>
                </a:moveTo>
                <a:lnTo>
                  <a:pt x="1589565" y="0"/>
                </a:lnTo>
                <a:lnTo>
                  <a:pt x="1589565" y="1582452"/>
                </a:lnTo>
                <a:lnTo>
                  <a:pt x="0" y="1582452"/>
                </a:lnTo>
                <a:lnTo>
                  <a:pt x="0" y="0"/>
                </a:lnTo>
                <a:close/>
              </a:path>
            </a:pathLst>
          </a:custGeom>
          <a:blipFill>
            <a:blip r:embed="rId15" cstate="email">
              <a:extLst>
                <a:ext uri="{28A0092B-C50C-407E-A947-70E740481C1C}">
                  <a14:useLocalDpi xmlns:a14="http://schemas.microsoft.com/office/drawing/2010/main"/>
                </a:ext>
              </a:extLst>
            </a:blip>
            <a:stretch>
              <a:fillRect/>
            </a:stretch>
          </a:blipFill>
        </p:spPr>
      </p:sp>
      <p:sp>
        <p:nvSpPr>
          <p:cNvPr id="16" name="Freeform 16"/>
          <p:cNvSpPr/>
          <p:nvPr/>
        </p:nvSpPr>
        <p:spPr>
          <a:xfrm>
            <a:off x="1299805" y="263126"/>
            <a:ext cx="1630846" cy="1534163"/>
          </a:xfrm>
          <a:custGeom>
            <a:avLst/>
            <a:gdLst/>
            <a:ahLst/>
            <a:cxnLst/>
            <a:rect l="l" t="t" r="r" b="b"/>
            <a:pathLst>
              <a:path w="1630846" h="1534163">
                <a:moveTo>
                  <a:pt x="0" y="0"/>
                </a:moveTo>
                <a:lnTo>
                  <a:pt x="1630845" y="0"/>
                </a:lnTo>
                <a:lnTo>
                  <a:pt x="1630845" y="1534162"/>
                </a:lnTo>
                <a:lnTo>
                  <a:pt x="0" y="1534162"/>
                </a:lnTo>
                <a:lnTo>
                  <a:pt x="0" y="0"/>
                </a:lnTo>
                <a:close/>
              </a:path>
            </a:pathLst>
          </a:custGeom>
          <a:blipFill>
            <a:blip r:embed="rId16" cstate="email">
              <a:extLst>
                <a:ext uri="{28A0092B-C50C-407E-A947-70E740481C1C}">
                  <a14:useLocalDpi xmlns:a14="http://schemas.microsoft.com/office/drawing/2010/main"/>
                </a:ext>
              </a:extLst>
            </a:blip>
            <a:stretch>
              <a:fillRect/>
            </a:stretch>
          </a:blipFill>
        </p:spPr>
      </p:sp>
      <p:sp>
        <p:nvSpPr>
          <p:cNvPr id="17" name="Freeform 17"/>
          <p:cNvSpPr/>
          <p:nvPr/>
        </p:nvSpPr>
        <p:spPr>
          <a:xfrm>
            <a:off x="7546027" y="9345479"/>
            <a:ext cx="3195946" cy="1133108"/>
          </a:xfrm>
          <a:custGeom>
            <a:avLst/>
            <a:gdLst/>
            <a:ahLst/>
            <a:cxnLst/>
            <a:rect l="l" t="t" r="r" b="b"/>
            <a:pathLst>
              <a:path w="3195946" h="1133108">
                <a:moveTo>
                  <a:pt x="0" y="0"/>
                </a:moveTo>
                <a:lnTo>
                  <a:pt x="3195946" y="0"/>
                </a:lnTo>
                <a:lnTo>
                  <a:pt x="3195946" y="1133108"/>
                </a:lnTo>
                <a:lnTo>
                  <a:pt x="0" y="1133108"/>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sp>
      <p:sp>
        <p:nvSpPr>
          <p:cNvPr id="18" name="AutoShape 18"/>
          <p:cNvSpPr/>
          <p:nvPr/>
        </p:nvSpPr>
        <p:spPr>
          <a:xfrm>
            <a:off x="4191871" y="1498628"/>
            <a:ext cx="11353086" cy="0"/>
          </a:xfrm>
          <a:prstGeom prst="line">
            <a:avLst/>
          </a:prstGeom>
          <a:ln w="38100" cap="flat">
            <a:solidFill>
              <a:srgbClr val="000000"/>
            </a:solidFill>
            <a:prstDash val="solid"/>
            <a:headEnd type="none" w="sm" len="sm"/>
            <a:tailEnd type="none" w="sm" len="sm"/>
          </a:ln>
        </p:spPr>
      </p:sp>
      <p:sp>
        <p:nvSpPr>
          <p:cNvPr id="19" name="Freeform 19"/>
          <p:cNvSpPr/>
          <p:nvPr/>
        </p:nvSpPr>
        <p:spPr>
          <a:xfrm>
            <a:off x="1014770" y="2695225"/>
            <a:ext cx="7797546" cy="6004110"/>
          </a:xfrm>
          <a:custGeom>
            <a:avLst/>
            <a:gdLst/>
            <a:ahLst/>
            <a:cxnLst/>
            <a:rect l="l" t="t" r="r" b="b"/>
            <a:pathLst>
              <a:path w="7797546" h="6004110">
                <a:moveTo>
                  <a:pt x="0" y="0"/>
                </a:moveTo>
                <a:lnTo>
                  <a:pt x="7797546" y="0"/>
                </a:lnTo>
                <a:lnTo>
                  <a:pt x="7797546" y="6004110"/>
                </a:lnTo>
                <a:lnTo>
                  <a:pt x="0" y="6004110"/>
                </a:lnTo>
                <a:lnTo>
                  <a:pt x="0" y="0"/>
                </a:lnTo>
                <a:close/>
              </a:path>
            </a:pathLst>
          </a:custGeom>
          <a:blipFill>
            <a:blip r:embed="rId19" cstate="email">
              <a:extLst>
                <a:ext uri="{28A0092B-C50C-407E-A947-70E740481C1C}">
                  <a14:useLocalDpi xmlns:a14="http://schemas.microsoft.com/office/drawing/2010/main"/>
                </a:ext>
              </a:extLst>
            </a:blip>
            <a:stretch>
              <a:fillRect/>
            </a:stretch>
          </a:blipFill>
        </p:spPr>
      </p:sp>
      <p:sp>
        <p:nvSpPr>
          <p:cNvPr id="20" name="TextBox 20"/>
          <p:cNvSpPr txBox="1"/>
          <p:nvPr/>
        </p:nvSpPr>
        <p:spPr>
          <a:xfrm>
            <a:off x="9746998" y="4480504"/>
            <a:ext cx="7026628" cy="2922713"/>
          </a:xfrm>
          <a:prstGeom prst="rect">
            <a:avLst/>
          </a:prstGeom>
        </p:spPr>
        <p:txBody>
          <a:bodyPr lIns="0" tIns="0" rIns="0" bIns="0" rtlCol="0" anchor="t">
            <a:spAutoFit/>
          </a:bodyPr>
          <a:lstStyle/>
          <a:p>
            <a:pPr algn="ctr">
              <a:lnSpc>
                <a:spcPts val="2700"/>
              </a:lnSpc>
            </a:pPr>
            <a:r>
              <a:rPr lang="en-US" sz="3000" dirty="0">
                <a:solidFill>
                  <a:srgbClr val="000000"/>
                </a:solidFill>
                <a:latin typeface="Times New Roman"/>
                <a:ea typeface="Times New Roman"/>
                <a:cs typeface="Times New Roman"/>
                <a:sym typeface="Times New Roman"/>
              </a:rPr>
              <a:t>Insertion Sort </a:t>
            </a:r>
            <a:r>
              <a:rPr lang="en-US" sz="3000" dirty="0" err="1">
                <a:solidFill>
                  <a:srgbClr val="000000"/>
                </a:solidFill>
                <a:latin typeface="Times New Roman"/>
                <a:ea typeface="Times New Roman"/>
                <a:cs typeface="Times New Roman"/>
                <a:sym typeface="Times New Roman"/>
              </a:rPr>
              <a:t>xây</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dựng</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dần</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một</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danh</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sách</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đã</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được</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sắp</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xếp</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bằng</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cách</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chèn</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từng</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phần</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tử</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vào</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vị</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trí</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thích</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hợp</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Thuật</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toán</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này</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tận</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dụng</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tốt</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đặc</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điểm</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của</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danh</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sách</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liên</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kết</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vì</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thao</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tác</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chèn</a:t>
            </a:r>
            <a:r>
              <a:rPr lang="en-US" sz="3000" dirty="0">
                <a:solidFill>
                  <a:srgbClr val="000000"/>
                </a:solidFill>
                <a:latin typeface="Times New Roman"/>
                <a:ea typeface="Times New Roman"/>
                <a:cs typeface="Times New Roman"/>
                <a:sym typeface="Times New Roman"/>
              </a:rPr>
              <a:t> node </a:t>
            </a:r>
            <a:r>
              <a:rPr lang="en-US" sz="3000" dirty="0" err="1">
                <a:solidFill>
                  <a:srgbClr val="000000"/>
                </a:solidFill>
                <a:latin typeface="Times New Roman"/>
                <a:ea typeface="Times New Roman"/>
                <a:cs typeface="Times New Roman"/>
                <a:sym typeface="Times New Roman"/>
              </a:rPr>
              <a:t>đơn</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giản</a:t>
            </a:r>
            <a:r>
              <a:rPr lang="en-US" sz="3000" dirty="0">
                <a:solidFill>
                  <a:srgbClr val="000000"/>
                </a:solidFill>
                <a:latin typeface="Times New Roman"/>
                <a:ea typeface="Times New Roman"/>
                <a:cs typeface="Times New Roman"/>
                <a:sym typeface="Times New Roman"/>
              </a:rPr>
              <a:t>.</a:t>
            </a:r>
          </a:p>
          <a:p>
            <a:pPr algn="ctr">
              <a:lnSpc>
                <a:spcPts val="2700"/>
              </a:lnSpc>
            </a:pPr>
            <a:r>
              <a:rPr lang="en-US" sz="3000" dirty="0">
                <a:solidFill>
                  <a:srgbClr val="000000"/>
                </a:solidFill>
                <a:latin typeface="Times New Roman"/>
                <a:ea typeface="Times New Roman"/>
                <a:cs typeface="Times New Roman"/>
                <a:sym typeface="Times New Roman"/>
              </a:rPr>
              <a:t>Insertion Sort </a:t>
            </a:r>
            <a:r>
              <a:rPr lang="en-US" sz="3000" dirty="0" err="1">
                <a:solidFill>
                  <a:srgbClr val="000000"/>
                </a:solidFill>
                <a:latin typeface="Times New Roman"/>
                <a:ea typeface="Times New Roman"/>
                <a:cs typeface="Times New Roman"/>
                <a:sym typeface="Times New Roman"/>
              </a:rPr>
              <a:t>phù</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hợp</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với</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dữ</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liệu</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nhỏ</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hoặc</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gần</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như</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đã</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được</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sắp</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xếp</a:t>
            </a:r>
            <a:r>
              <a:rPr lang="en-US" sz="3000" dirty="0">
                <a:solidFill>
                  <a:srgbClr val="000000"/>
                </a:solidFill>
                <a:latin typeface="Times New Roman"/>
                <a:ea typeface="Times New Roman"/>
                <a:cs typeface="Times New Roman"/>
                <a:sym typeface="Times New Roman"/>
              </a:rPr>
              <a:t>.</a:t>
            </a:r>
          </a:p>
          <a:p>
            <a:pPr algn="ctr">
              <a:lnSpc>
                <a:spcPts val="3530"/>
              </a:lnSpc>
            </a:pPr>
            <a:endParaRPr lang="en-US" sz="3000" dirty="0">
              <a:solidFill>
                <a:srgbClr val="000000"/>
              </a:solidFill>
              <a:latin typeface="Times New Roman"/>
              <a:ea typeface="Times New Roman"/>
              <a:cs typeface="Times New Roman"/>
              <a:sym typeface="Times New Roman"/>
            </a:endParaRPr>
          </a:p>
        </p:txBody>
      </p:sp>
      <p:sp>
        <p:nvSpPr>
          <p:cNvPr id="21" name="TextBox 21"/>
          <p:cNvSpPr txBox="1"/>
          <p:nvPr/>
        </p:nvSpPr>
        <p:spPr>
          <a:xfrm>
            <a:off x="16630021" y="9431204"/>
            <a:ext cx="629279" cy="447675"/>
          </a:xfrm>
          <a:prstGeom prst="rect">
            <a:avLst/>
          </a:prstGeom>
        </p:spPr>
        <p:txBody>
          <a:bodyPr lIns="0" tIns="0" rIns="0" bIns="0" rtlCol="0" anchor="t">
            <a:spAutoFit/>
          </a:bodyPr>
          <a:lstStyle/>
          <a:p>
            <a:pPr algn="ctr">
              <a:lnSpc>
                <a:spcPts val="3150"/>
              </a:lnSpc>
            </a:pPr>
            <a:r>
              <a:rPr lang="en-US" sz="3500">
                <a:solidFill>
                  <a:srgbClr val="FFFFFF"/>
                </a:solidFill>
                <a:latin typeface="KG Primary Penmanship"/>
                <a:ea typeface="KG Primary Penmanship"/>
                <a:cs typeface="KG Primary Penmanship"/>
                <a:sym typeface="KG Primary Penmanship"/>
              </a:rPr>
              <a:t>11</a:t>
            </a:r>
          </a:p>
        </p:txBody>
      </p:sp>
      <p:sp>
        <p:nvSpPr>
          <p:cNvPr id="22" name="TextBox 22"/>
          <p:cNvSpPr txBox="1"/>
          <p:nvPr/>
        </p:nvSpPr>
        <p:spPr>
          <a:xfrm>
            <a:off x="4618860" y="279129"/>
            <a:ext cx="10256277" cy="929697"/>
          </a:xfrm>
          <a:prstGeom prst="rect">
            <a:avLst/>
          </a:prstGeom>
        </p:spPr>
        <p:txBody>
          <a:bodyPr lIns="0" tIns="0" rIns="0" bIns="0" rtlCol="0" anchor="t">
            <a:spAutoFit/>
          </a:bodyPr>
          <a:lstStyle/>
          <a:p>
            <a:pPr algn="ctr">
              <a:lnSpc>
                <a:spcPts val="7315"/>
              </a:lnSpc>
              <a:spcBef>
                <a:spcPct val="0"/>
              </a:spcBef>
            </a:pPr>
            <a:r>
              <a:rPr lang="en-US" sz="5225" dirty="0">
                <a:solidFill>
                  <a:srgbClr val="000000"/>
                </a:solidFill>
                <a:latin typeface="Times New Roman"/>
                <a:ea typeface="Times New Roman"/>
                <a:cs typeface="Times New Roman"/>
                <a:sym typeface="Times New Roman"/>
              </a:rPr>
              <a:t>THUẬT TOÁN INSERTION SORT</a:t>
            </a:r>
          </a:p>
        </p:txBody>
      </p:sp>
      <p:sp>
        <p:nvSpPr>
          <p:cNvPr id="23" name="TextBox 23"/>
          <p:cNvSpPr txBox="1"/>
          <p:nvPr/>
        </p:nvSpPr>
        <p:spPr>
          <a:xfrm>
            <a:off x="838113" y="8623032"/>
            <a:ext cx="8150860" cy="542925"/>
          </a:xfrm>
          <a:prstGeom prst="rect">
            <a:avLst/>
          </a:prstGeom>
        </p:spPr>
        <p:txBody>
          <a:bodyPr lIns="0" tIns="0" rIns="0" bIns="0" rtlCol="0" anchor="t">
            <a:spAutoFit/>
          </a:bodyPr>
          <a:lstStyle/>
          <a:p>
            <a:pPr algn="ctr">
              <a:lnSpc>
                <a:spcPts val="4200"/>
              </a:lnSpc>
              <a:spcBef>
                <a:spcPct val="0"/>
              </a:spcBef>
            </a:pPr>
            <a:r>
              <a:rPr lang="en-US" sz="3000" b="1" dirty="0">
                <a:solidFill>
                  <a:srgbClr val="000000"/>
                </a:solidFill>
                <a:latin typeface="Times New Roman Bold"/>
                <a:ea typeface="Times New Roman Bold"/>
                <a:cs typeface="Times New Roman Bold"/>
                <a:sym typeface="Times New Roman Bold"/>
              </a:rPr>
              <a:t>MINH HỌA THUẬT TOÁN INSERTION SORT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1000"/>
                                        <p:tgtEl>
                                          <p:spTgt spid="22"/>
                                        </p:tgtEl>
                                      </p:cBhvr>
                                    </p:animEffect>
                                    <p:anim calcmode="lin" valueType="num">
                                      <p:cBhvr>
                                        <p:cTn id="8" dur="1000" fill="hold"/>
                                        <p:tgtEl>
                                          <p:spTgt spid="22"/>
                                        </p:tgtEl>
                                        <p:attrNameLst>
                                          <p:attrName>ppt_x</p:attrName>
                                        </p:attrNameLst>
                                      </p:cBhvr>
                                      <p:tavLst>
                                        <p:tav tm="0">
                                          <p:val>
                                            <p:strVal val="#ppt_x"/>
                                          </p:val>
                                        </p:tav>
                                        <p:tav tm="100000">
                                          <p:val>
                                            <p:strVal val="#ppt_x"/>
                                          </p:val>
                                        </p:tav>
                                      </p:tavLst>
                                    </p:anim>
                                    <p:anim calcmode="lin" valueType="num">
                                      <p:cBhvr>
                                        <p:cTn id="9"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9"/>
                                        </p:tgtEl>
                                        <p:attrNameLst>
                                          <p:attrName>style.visibility</p:attrName>
                                        </p:attrNameLst>
                                      </p:cBhvr>
                                      <p:to>
                                        <p:strVal val="visible"/>
                                      </p:to>
                                    </p:set>
                                    <p:animEffect transition="in" filter="fade">
                                      <p:cBhvr>
                                        <p:cTn id="14" dur="1000"/>
                                        <p:tgtEl>
                                          <p:spTgt spid="19"/>
                                        </p:tgtEl>
                                      </p:cBhvr>
                                    </p:animEffect>
                                    <p:anim calcmode="lin" valueType="num">
                                      <p:cBhvr>
                                        <p:cTn id="15" dur="1000" fill="hold"/>
                                        <p:tgtEl>
                                          <p:spTgt spid="19"/>
                                        </p:tgtEl>
                                        <p:attrNameLst>
                                          <p:attrName>ppt_x</p:attrName>
                                        </p:attrNameLst>
                                      </p:cBhvr>
                                      <p:tavLst>
                                        <p:tav tm="0">
                                          <p:val>
                                            <p:strVal val="#ppt_x"/>
                                          </p:val>
                                        </p:tav>
                                        <p:tav tm="100000">
                                          <p:val>
                                            <p:strVal val="#ppt_x"/>
                                          </p:val>
                                        </p:tav>
                                      </p:tavLst>
                                    </p:anim>
                                    <p:anim calcmode="lin" valueType="num">
                                      <p:cBhvr>
                                        <p:cTn id="16"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fade">
                                      <p:cBhvr>
                                        <p:cTn id="21" dur="1000"/>
                                        <p:tgtEl>
                                          <p:spTgt spid="23"/>
                                        </p:tgtEl>
                                      </p:cBhvr>
                                    </p:animEffect>
                                    <p:anim calcmode="lin" valueType="num">
                                      <p:cBhvr>
                                        <p:cTn id="22" dur="1000" fill="hold"/>
                                        <p:tgtEl>
                                          <p:spTgt spid="23"/>
                                        </p:tgtEl>
                                        <p:attrNameLst>
                                          <p:attrName>ppt_x</p:attrName>
                                        </p:attrNameLst>
                                      </p:cBhvr>
                                      <p:tavLst>
                                        <p:tav tm="0">
                                          <p:val>
                                            <p:strVal val="#ppt_x"/>
                                          </p:val>
                                        </p:tav>
                                        <p:tav tm="100000">
                                          <p:val>
                                            <p:strVal val="#ppt_x"/>
                                          </p:val>
                                        </p:tav>
                                      </p:tavLst>
                                    </p:anim>
                                    <p:anim calcmode="lin" valueType="num">
                                      <p:cBhvr>
                                        <p:cTn id="23"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fade">
                                      <p:cBhvr>
                                        <p:cTn id="28" dur="1000"/>
                                        <p:tgtEl>
                                          <p:spTgt spid="20"/>
                                        </p:tgtEl>
                                      </p:cBhvr>
                                    </p:animEffect>
                                    <p:anim calcmode="lin" valueType="num">
                                      <p:cBhvr>
                                        <p:cTn id="29" dur="1000" fill="hold"/>
                                        <p:tgtEl>
                                          <p:spTgt spid="20"/>
                                        </p:tgtEl>
                                        <p:attrNameLst>
                                          <p:attrName>ppt_x</p:attrName>
                                        </p:attrNameLst>
                                      </p:cBhvr>
                                      <p:tavLst>
                                        <p:tav tm="0">
                                          <p:val>
                                            <p:strVal val="#ppt_x"/>
                                          </p:val>
                                        </p:tav>
                                        <p:tav tm="100000">
                                          <p:val>
                                            <p:strVal val="#ppt_x"/>
                                          </p:val>
                                        </p:tav>
                                      </p:tavLst>
                                    </p:anim>
                                    <p:anim calcmode="lin" valueType="num">
                                      <p:cBhvr>
                                        <p:cTn id="30"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2" grpId="0"/>
      <p:bldP spid="23"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E4F2FF"/>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rot="7897044">
            <a:off x="-4874229" y="7772168"/>
            <a:ext cx="7673339" cy="10444950"/>
            <a:chOff x="0" y="0"/>
            <a:chExt cx="6350000" cy="8643620"/>
          </a:xfrm>
        </p:grpSpPr>
        <p:sp>
          <p:nvSpPr>
            <p:cNvPr id="3" name="Freeform 3"/>
            <p:cNvSpPr/>
            <p:nvPr/>
          </p:nvSpPr>
          <p:spPr>
            <a:xfrm>
              <a:off x="0" y="0"/>
              <a:ext cx="6350000" cy="8642350"/>
            </a:xfrm>
            <a:custGeom>
              <a:avLst/>
              <a:gdLst/>
              <a:ahLst/>
              <a:cxnLst/>
              <a:rect l="l" t="t" r="r" b="b"/>
              <a:pathLst>
                <a:path w="6350000" h="8642350">
                  <a:moveTo>
                    <a:pt x="6350000" y="624840"/>
                  </a:moveTo>
                  <a:cubicBezTo>
                    <a:pt x="6350000" y="543560"/>
                    <a:pt x="6309360" y="472440"/>
                    <a:pt x="6247130" y="430530"/>
                  </a:cubicBezTo>
                  <a:cubicBezTo>
                    <a:pt x="6259830" y="422910"/>
                    <a:pt x="6271260" y="412750"/>
                    <a:pt x="6281420" y="402590"/>
                  </a:cubicBezTo>
                  <a:cubicBezTo>
                    <a:pt x="6324600" y="358140"/>
                    <a:pt x="6350000" y="298450"/>
                    <a:pt x="6350000" y="236220"/>
                  </a:cubicBezTo>
                  <a:cubicBezTo>
                    <a:pt x="6350000" y="173990"/>
                    <a:pt x="6324600" y="114300"/>
                    <a:pt x="6281420" y="69850"/>
                  </a:cubicBezTo>
                  <a:cubicBezTo>
                    <a:pt x="6236970" y="25400"/>
                    <a:pt x="6176010" y="0"/>
                    <a:pt x="6115050" y="0"/>
                  </a:cubicBezTo>
                  <a:cubicBezTo>
                    <a:pt x="6052820" y="0"/>
                    <a:pt x="5991860" y="25400"/>
                    <a:pt x="5948680" y="68580"/>
                  </a:cubicBezTo>
                  <a:cubicBezTo>
                    <a:pt x="5937250" y="80010"/>
                    <a:pt x="5927090" y="92710"/>
                    <a:pt x="5919470" y="105410"/>
                  </a:cubicBezTo>
                  <a:cubicBezTo>
                    <a:pt x="5877560" y="41910"/>
                    <a:pt x="5805170" y="0"/>
                    <a:pt x="5723890" y="0"/>
                  </a:cubicBezTo>
                  <a:cubicBezTo>
                    <a:pt x="5642610" y="0"/>
                    <a:pt x="5570220" y="41910"/>
                    <a:pt x="5528310" y="105410"/>
                  </a:cubicBezTo>
                  <a:cubicBezTo>
                    <a:pt x="5486400" y="41910"/>
                    <a:pt x="5414010" y="0"/>
                    <a:pt x="5332730" y="0"/>
                  </a:cubicBezTo>
                  <a:cubicBezTo>
                    <a:pt x="5250180" y="0"/>
                    <a:pt x="5179060" y="41910"/>
                    <a:pt x="5137150" y="105410"/>
                  </a:cubicBezTo>
                  <a:cubicBezTo>
                    <a:pt x="5095241" y="41910"/>
                    <a:pt x="5022850" y="0"/>
                    <a:pt x="4941570" y="0"/>
                  </a:cubicBezTo>
                  <a:cubicBezTo>
                    <a:pt x="4860291" y="0"/>
                    <a:pt x="4787900" y="41910"/>
                    <a:pt x="4745990" y="105410"/>
                  </a:cubicBezTo>
                  <a:cubicBezTo>
                    <a:pt x="4704080" y="41910"/>
                    <a:pt x="4631690" y="0"/>
                    <a:pt x="4550410" y="0"/>
                  </a:cubicBezTo>
                  <a:cubicBezTo>
                    <a:pt x="4469130" y="0"/>
                    <a:pt x="4396740" y="41910"/>
                    <a:pt x="4354830" y="105410"/>
                  </a:cubicBezTo>
                  <a:cubicBezTo>
                    <a:pt x="4312920" y="41910"/>
                    <a:pt x="4240530" y="0"/>
                    <a:pt x="4159250" y="0"/>
                  </a:cubicBezTo>
                  <a:cubicBezTo>
                    <a:pt x="4077970" y="0"/>
                    <a:pt x="4005580" y="41910"/>
                    <a:pt x="3963670" y="105410"/>
                  </a:cubicBezTo>
                  <a:cubicBezTo>
                    <a:pt x="3921761" y="41910"/>
                    <a:pt x="3849370" y="0"/>
                    <a:pt x="3768091" y="0"/>
                  </a:cubicBezTo>
                  <a:cubicBezTo>
                    <a:pt x="3686811" y="0"/>
                    <a:pt x="3614420" y="41910"/>
                    <a:pt x="3572511" y="105410"/>
                  </a:cubicBezTo>
                  <a:cubicBezTo>
                    <a:pt x="3530601" y="41910"/>
                    <a:pt x="3458211" y="0"/>
                    <a:pt x="3376931" y="0"/>
                  </a:cubicBezTo>
                  <a:cubicBezTo>
                    <a:pt x="3295651" y="0"/>
                    <a:pt x="3216910" y="41910"/>
                    <a:pt x="3175000" y="105410"/>
                  </a:cubicBezTo>
                  <a:cubicBezTo>
                    <a:pt x="3133090" y="41910"/>
                    <a:pt x="3060700" y="0"/>
                    <a:pt x="2979420" y="0"/>
                  </a:cubicBezTo>
                  <a:cubicBezTo>
                    <a:pt x="2898140" y="0"/>
                    <a:pt x="2825750" y="41910"/>
                    <a:pt x="2783840" y="105410"/>
                  </a:cubicBezTo>
                  <a:cubicBezTo>
                    <a:pt x="2741930" y="41910"/>
                    <a:pt x="2669540" y="0"/>
                    <a:pt x="2588260" y="0"/>
                  </a:cubicBezTo>
                  <a:cubicBezTo>
                    <a:pt x="2505710" y="0"/>
                    <a:pt x="2434590" y="41910"/>
                    <a:pt x="2392680" y="105410"/>
                  </a:cubicBezTo>
                  <a:cubicBezTo>
                    <a:pt x="2350770" y="41910"/>
                    <a:pt x="2278380" y="0"/>
                    <a:pt x="2197100" y="0"/>
                  </a:cubicBezTo>
                  <a:cubicBezTo>
                    <a:pt x="2115820" y="0"/>
                    <a:pt x="2043430" y="41910"/>
                    <a:pt x="2001520" y="105410"/>
                  </a:cubicBezTo>
                  <a:cubicBezTo>
                    <a:pt x="1959610" y="41910"/>
                    <a:pt x="1887220" y="0"/>
                    <a:pt x="1805941" y="0"/>
                  </a:cubicBezTo>
                  <a:cubicBezTo>
                    <a:pt x="1723391" y="0"/>
                    <a:pt x="1652270" y="41910"/>
                    <a:pt x="1610361" y="105410"/>
                  </a:cubicBezTo>
                  <a:cubicBezTo>
                    <a:pt x="1568450" y="41910"/>
                    <a:pt x="1496061" y="0"/>
                    <a:pt x="1414781" y="0"/>
                  </a:cubicBezTo>
                  <a:cubicBezTo>
                    <a:pt x="1329691" y="0"/>
                    <a:pt x="1257300" y="41910"/>
                    <a:pt x="1215391" y="105410"/>
                  </a:cubicBezTo>
                  <a:cubicBezTo>
                    <a:pt x="1173481" y="41910"/>
                    <a:pt x="1101091" y="0"/>
                    <a:pt x="1019811" y="0"/>
                  </a:cubicBezTo>
                  <a:cubicBezTo>
                    <a:pt x="937261" y="0"/>
                    <a:pt x="866141" y="41910"/>
                    <a:pt x="824231" y="105410"/>
                  </a:cubicBezTo>
                  <a:cubicBezTo>
                    <a:pt x="782321" y="41910"/>
                    <a:pt x="709931" y="0"/>
                    <a:pt x="628650" y="0"/>
                  </a:cubicBezTo>
                  <a:cubicBezTo>
                    <a:pt x="544830" y="0"/>
                    <a:pt x="473710" y="41910"/>
                    <a:pt x="431800" y="105410"/>
                  </a:cubicBezTo>
                  <a:cubicBezTo>
                    <a:pt x="422910" y="92710"/>
                    <a:pt x="412750" y="80010"/>
                    <a:pt x="402590" y="68580"/>
                  </a:cubicBezTo>
                  <a:cubicBezTo>
                    <a:pt x="358140" y="25400"/>
                    <a:pt x="297180" y="0"/>
                    <a:pt x="234950" y="0"/>
                  </a:cubicBezTo>
                  <a:cubicBezTo>
                    <a:pt x="172720" y="0"/>
                    <a:pt x="113030" y="25400"/>
                    <a:pt x="68580" y="68580"/>
                  </a:cubicBezTo>
                  <a:cubicBezTo>
                    <a:pt x="25400" y="113030"/>
                    <a:pt x="0" y="172720"/>
                    <a:pt x="0" y="234950"/>
                  </a:cubicBezTo>
                  <a:cubicBezTo>
                    <a:pt x="0" y="297180"/>
                    <a:pt x="25400" y="356870"/>
                    <a:pt x="68580" y="401320"/>
                  </a:cubicBezTo>
                  <a:cubicBezTo>
                    <a:pt x="78740" y="411480"/>
                    <a:pt x="90170" y="421640"/>
                    <a:pt x="102870" y="429260"/>
                  </a:cubicBezTo>
                  <a:cubicBezTo>
                    <a:pt x="40640" y="472440"/>
                    <a:pt x="0" y="543560"/>
                    <a:pt x="0" y="624840"/>
                  </a:cubicBezTo>
                  <a:cubicBezTo>
                    <a:pt x="0" y="706120"/>
                    <a:pt x="40640" y="777240"/>
                    <a:pt x="102870" y="819150"/>
                  </a:cubicBezTo>
                  <a:cubicBezTo>
                    <a:pt x="40640" y="861060"/>
                    <a:pt x="0" y="932180"/>
                    <a:pt x="0" y="1013460"/>
                  </a:cubicBezTo>
                  <a:cubicBezTo>
                    <a:pt x="0" y="1094740"/>
                    <a:pt x="40640" y="1165860"/>
                    <a:pt x="102870" y="1207770"/>
                  </a:cubicBezTo>
                  <a:cubicBezTo>
                    <a:pt x="40640" y="1249680"/>
                    <a:pt x="0" y="1322070"/>
                    <a:pt x="0" y="1402080"/>
                  </a:cubicBezTo>
                  <a:cubicBezTo>
                    <a:pt x="0" y="1483360"/>
                    <a:pt x="40640" y="1554480"/>
                    <a:pt x="102870" y="1596390"/>
                  </a:cubicBezTo>
                  <a:cubicBezTo>
                    <a:pt x="40640" y="1638300"/>
                    <a:pt x="0" y="1709420"/>
                    <a:pt x="0" y="1790700"/>
                  </a:cubicBezTo>
                  <a:cubicBezTo>
                    <a:pt x="0" y="1871980"/>
                    <a:pt x="40640" y="1943100"/>
                    <a:pt x="102870" y="1985010"/>
                  </a:cubicBezTo>
                  <a:cubicBezTo>
                    <a:pt x="40640" y="2026920"/>
                    <a:pt x="0" y="2099310"/>
                    <a:pt x="0" y="2179320"/>
                  </a:cubicBezTo>
                  <a:cubicBezTo>
                    <a:pt x="0" y="2260600"/>
                    <a:pt x="40640" y="2331720"/>
                    <a:pt x="102870" y="2373630"/>
                  </a:cubicBezTo>
                  <a:cubicBezTo>
                    <a:pt x="40640" y="2418080"/>
                    <a:pt x="0" y="2489200"/>
                    <a:pt x="0" y="2570480"/>
                  </a:cubicBezTo>
                  <a:cubicBezTo>
                    <a:pt x="0" y="2651760"/>
                    <a:pt x="40640" y="2722880"/>
                    <a:pt x="102870" y="2764790"/>
                  </a:cubicBezTo>
                  <a:cubicBezTo>
                    <a:pt x="40640" y="2806700"/>
                    <a:pt x="0" y="2879090"/>
                    <a:pt x="0" y="2959100"/>
                  </a:cubicBezTo>
                  <a:cubicBezTo>
                    <a:pt x="0" y="3040380"/>
                    <a:pt x="40640" y="3111500"/>
                    <a:pt x="102870" y="3153410"/>
                  </a:cubicBezTo>
                  <a:cubicBezTo>
                    <a:pt x="40640" y="3195320"/>
                    <a:pt x="0" y="3266440"/>
                    <a:pt x="0" y="3347720"/>
                  </a:cubicBezTo>
                  <a:cubicBezTo>
                    <a:pt x="0" y="3429000"/>
                    <a:pt x="40640" y="3500120"/>
                    <a:pt x="102870" y="3542030"/>
                  </a:cubicBezTo>
                  <a:cubicBezTo>
                    <a:pt x="40640" y="3583940"/>
                    <a:pt x="0" y="3655060"/>
                    <a:pt x="0" y="3736340"/>
                  </a:cubicBezTo>
                  <a:cubicBezTo>
                    <a:pt x="0" y="3817620"/>
                    <a:pt x="40640" y="3888740"/>
                    <a:pt x="102870" y="3930650"/>
                  </a:cubicBezTo>
                  <a:cubicBezTo>
                    <a:pt x="40640" y="3973830"/>
                    <a:pt x="0" y="4044950"/>
                    <a:pt x="0" y="4124959"/>
                  </a:cubicBezTo>
                  <a:cubicBezTo>
                    <a:pt x="0" y="4206239"/>
                    <a:pt x="40640" y="4277359"/>
                    <a:pt x="102870" y="4319269"/>
                  </a:cubicBezTo>
                  <a:cubicBezTo>
                    <a:pt x="40640" y="4361180"/>
                    <a:pt x="0" y="4432300"/>
                    <a:pt x="0" y="4513580"/>
                  </a:cubicBezTo>
                  <a:cubicBezTo>
                    <a:pt x="0" y="4594860"/>
                    <a:pt x="40640" y="4665980"/>
                    <a:pt x="102870" y="4707890"/>
                  </a:cubicBezTo>
                  <a:cubicBezTo>
                    <a:pt x="40640" y="4749800"/>
                    <a:pt x="0" y="4820920"/>
                    <a:pt x="0" y="4902200"/>
                  </a:cubicBezTo>
                  <a:cubicBezTo>
                    <a:pt x="0" y="4983480"/>
                    <a:pt x="40640" y="5054600"/>
                    <a:pt x="102870" y="5096510"/>
                  </a:cubicBezTo>
                  <a:cubicBezTo>
                    <a:pt x="40640" y="5138420"/>
                    <a:pt x="0" y="5210810"/>
                    <a:pt x="0" y="5290820"/>
                  </a:cubicBezTo>
                  <a:cubicBezTo>
                    <a:pt x="0" y="5372100"/>
                    <a:pt x="40640" y="5443220"/>
                    <a:pt x="102870" y="5485130"/>
                  </a:cubicBezTo>
                  <a:cubicBezTo>
                    <a:pt x="40640" y="5527039"/>
                    <a:pt x="0" y="5598159"/>
                    <a:pt x="0" y="5679439"/>
                  </a:cubicBezTo>
                  <a:cubicBezTo>
                    <a:pt x="0" y="5760719"/>
                    <a:pt x="40640" y="5831839"/>
                    <a:pt x="102870" y="5873749"/>
                  </a:cubicBezTo>
                  <a:cubicBezTo>
                    <a:pt x="40640" y="5915659"/>
                    <a:pt x="0" y="5986779"/>
                    <a:pt x="0" y="6068059"/>
                  </a:cubicBezTo>
                  <a:cubicBezTo>
                    <a:pt x="0" y="6149339"/>
                    <a:pt x="40640" y="6220459"/>
                    <a:pt x="102870" y="6262369"/>
                  </a:cubicBezTo>
                  <a:cubicBezTo>
                    <a:pt x="40640" y="6304280"/>
                    <a:pt x="0" y="6375400"/>
                    <a:pt x="0" y="6456680"/>
                  </a:cubicBezTo>
                  <a:cubicBezTo>
                    <a:pt x="0" y="6537960"/>
                    <a:pt x="40640" y="6609080"/>
                    <a:pt x="102870" y="6650990"/>
                  </a:cubicBezTo>
                  <a:cubicBezTo>
                    <a:pt x="40640" y="6692900"/>
                    <a:pt x="0" y="6764020"/>
                    <a:pt x="0" y="6845300"/>
                  </a:cubicBezTo>
                  <a:cubicBezTo>
                    <a:pt x="0" y="6926580"/>
                    <a:pt x="40640" y="6997700"/>
                    <a:pt x="102870" y="7039610"/>
                  </a:cubicBezTo>
                  <a:cubicBezTo>
                    <a:pt x="40640" y="7082790"/>
                    <a:pt x="0" y="7153910"/>
                    <a:pt x="0" y="7233920"/>
                  </a:cubicBezTo>
                  <a:cubicBezTo>
                    <a:pt x="0" y="7315200"/>
                    <a:pt x="40640" y="7386320"/>
                    <a:pt x="102870" y="7428230"/>
                  </a:cubicBezTo>
                  <a:cubicBezTo>
                    <a:pt x="40640" y="7470139"/>
                    <a:pt x="0" y="7541260"/>
                    <a:pt x="0" y="7622539"/>
                  </a:cubicBezTo>
                  <a:cubicBezTo>
                    <a:pt x="0" y="7703819"/>
                    <a:pt x="40640" y="7774939"/>
                    <a:pt x="102870" y="7816849"/>
                  </a:cubicBezTo>
                  <a:cubicBezTo>
                    <a:pt x="40640" y="7866380"/>
                    <a:pt x="0" y="7937500"/>
                    <a:pt x="0" y="8018780"/>
                  </a:cubicBezTo>
                  <a:cubicBezTo>
                    <a:pt x="0" y="8100061"/>
                    <a:pt x="40640" y="8171180"/>
                    <a:pt x="102870" y="8213090"/>
                  </a:cubicBezTo>
                  <a:cubicBezTo>
                    <a:pt x="90170" y="8220710"/>
                    <a:pt x="78740" y="8230870"/>
                    <a:pt x="68580" y="8241030"/>
                  </a:cubicBezTo>
                  <a:cubicBezTo>
                    <a:pt x="25400" y="8285480"/>
                    <a:pt x="0" y="8346440"/>
                    <a:pt x="0" y="8407400"/>
                  </a:cubicBezTo>
                  <a:cubicBezTo>
                    <a:pt x="0" y="8469630"/>
                    <a:pt x="25400" y="8529320"/>
                    <a:pt x="68580" y="8573770"/>
                  </a:cubicBezTo>
                  <a:cubicBezTo>
                    <a:pt x="111760" y="8616950"/>
                    <a:pt x="172720" y="8642350"/>
                    <a:pt x="234950" y="8642350"/>
                  </a:cubicBezTo>
                  <a:cubicBezTo>
                    <a:pt x="297180" y="8642350"/>
                    <a:pt x="356870" y="8616950"/>
                    <a:pt x="401320" y="8573770"/>
                  </a:cubicBezTo>
                  <a:cubicBezTo>
                    <a:pt x="412750" y="8562339"/>
                    <a:pt x="422910" y="8549639"/>
                    <a:pt x="430530" y="8536939"/>
                  </a:cubicBezTo>
                  <a:cubicBezTo>
                    <a:pt x="472440" y="8600439"/>
                    <a:pt x="544830" y="8642349"/>
                    <a:pt x="626110" y="8642349"/>
                  </a:cubicBezTo>
                  <a:cubicBezTo>
                    <a:pt x="707390" y="8642349"/>
                    <a:pt x="779780" y="8600439"/>
                    <a:pt x="821690" y="8536939"/>
                  </a:cubicBezTo>
                  <a:cubicBezTo>
                    <a:pt x="863600" y="8600439"/>
                    <a:pt x="935990" y="8642349"/>
                    <a:pt x="1017270" y="8642349"/>
                  </a:cubicBezTo>
                  <a:cubicBezTo>
                    <a:pt x="1099820" y="8642349"/>
                    <a:pt x="1172210" y="8600439"/>
                    <a:pt x="1212850" y="8536939"/>
                  </a:cubicBezTo>
                  <a:cubicBezTo>
                    <a:pt x="1254760" y="8600439"/>
                    <a:pt x="1327150" y="8642349"/>
                    <a:pt x="1408430" y="8642349"/>
                  </a:cubicBezTo>
                  <a:cubicBezTo>
                    <a:pt x="1489710" y="8642349"/>
                    <a:pt x="1562100" y="8600439"/>
                    <a:pt x="1604010" y="8536939"/>
                  </a:cubicBezTo>
                  <a:cubicBezTo>
                    <a:pt x="1645920" y="8600439"/>
                    <a:pt x="1718310" y="8642349"/>
                    <a:pt x="1799590" y="8642349"/>
                  </a:cubicBezTo>
                  <a:cubicBezTo>
                    <a:pt x="1880870" y="8642349"/>
                    <a:pt x="1953260" y="8600439"/>
                    <a:pt x="1995170" y="8536939"/>
                  </a:cubicBezTo>
                  <a:cubicBezTo>
                    <a:pt x="2037080" y="8600439"/>
                    <a:pt x="2109470" y="8642349"/>
                    <a:pt x="2190750" y="8642349"/>
                  </a:cubicBezTo>
                  <a:cubicBezTo>
                    <a:pt x="2273300" y="8642349"/>
                    <a:pt x="2344420" y="8600439"/>
                    <a:pt x="2386330" y="8536939"/>
                  </a:cubicBezTo>
                  <a:cubicBezTo>
                    <a:pt x="2428240" y="8600439"/>
                    <a:pt x="2500630" y="8642349"/>
                    <a:pt x="2581910" y="8642349"/>
                  </a:cubicBezTo>
                  <a:cubicBezTo>
                    <a:pt x="2663190" y="8642349"/>
                    <a:pt x="2735580" y="8600439"/>
                    <a:pt x="2777490" y="8536939"/>
                  </a:cubicBezTo>
                  <a:cubicBezTo>
                    <a:pt x="2819400" y="8600439"/>
                    <a:pt x="2891790" y="8642349"/>
                    <a:pt x="2973070" y="8642349"/>
                  </a:cubicBezTo>
                  <a:cubicBezTo>
                    <a:pt x="3055620" y="8642349"/>
                    <a:pt x="3126740" y="8600439"/>
                    <a:pt x="3168650" y="8536939"/>
                  </a:cubicBezTo>
                  <a:cubicBezTo>
                    <a:pt x="3210560" y="8600439"/>
                    <a:pt x="3282950" y="8642349"/>
                    <a:pt x="3364230" y="8642349"/>
                  </a:cubicBezTo>
                  <a:cubicBezTo>
                    <a:pt x="3445509" y="8642349"/>
                    <a:pt x="3517900" y="8600439"/>
                    <a:pt x="3559809" y="8536939"/>
                  </a:cubicBezTo>
                  <a:cubicBezTo>
                    <a:pt x="3601719" y="8600439"/>
                    <a:pt x="3674109" y="8642349"/>
                    <a:pt x="3755389" y="8642349"/>
                  </a:cubicBezTo>
                  <a:cubicBezTo>
                    <a:pt x="3837939" y="8642349"/>
                    <a:pt x="3909059" y="8600439"/>
                    <a:pt x="3950969" y="8536939"/>
                  </a:cubicBezTo>
                  <a:cubicBezTo>
                    <a:pt x="3992879" y="8600439"/>
                    <a:pt x="4065269" y="8642349"/>
                    <a:pt x="4146549" y="8642349"/>
                  </a:cubicBezTo>
                  <a:cubicBezTo>
                    <a:pt x="4227829" y="8642349"/>
                    <a:pt x="4300219" y="8600439"/>
                    <a:pt x="4342129" y="8536939"/>
                  </a:cubicBezTo>
                  <a:cubicBezTo>
                    <a:pt x="4384039" y="8600439"/>
                    <a:pt x="4456429" y="8642349"/>
                    <a:pt x="4537709" y="8642349"/>
                  </a:cubicBezTo>
                  <a:cubicBezTo>
                    <a:pt x="4618989" y="8642349"/>
                    <a:pt x="4691379" y="8600439"/>
                    <a:pt x="4733289" y="8536939"/>
                  </a:cubicBezTo>
                  <a:cubicBezTo>
                    <a:pt x="4775199" y="8600439"/>
                    <a:pt x="4847589" y="8642349"/>
                    <a:pt x="4928869" y="8642349"/>
                  </a:cubicBezTo>
                  <a:cubicBezTo>
                    <a:pt x="5010149" y="8642349"/>
                    <a:pt x="5082539" y="8600439"/>
                    <a:pt x="5124449" y="8536939"/>
                  </a:cubicBezTo>
                  <a:cubicBezTo>
                    <a:pt x="5166359" y="8600439"/>
                    <a:pt x="5238749" y="8642349"/>
                    <a:pt x="5320029" y="8642349"/>
                  </a:cubicBezTo>
                  <a:cubicBezTo>
                    <a:pt x="5401309" y="8642349"/>
                    <a:pt x="5473699" y="8600439"/>
                    <a:pt x="5515609" y="8536939"/>
                  </a:cubicBezTo>
                  <a:cubicBezTo>
                    <a:pt x="5557519" y="8600439"/>
                    <a:pt x="5629909" y="8642349"/>
                    <a:pt x="5711189" y="8642349"/>
                  </a:cubicBezTo>
                  <a:cubicBezTo>
                    <a:pt x="5793739" y="8642349"/>
                    <a:pt x="5864859" y="8600439"/>
                    <a:pt x="5906769" y="8536939"/>
                  </a:cubicBezTo>
                  <a:cubicBezTo>
                    <a:pt x="5915659" y="8549639"/>
                    <a:pt x="5925819" y="8562339"/>
                    <a:pt x="5935978" y="8573770"/>
                  </a:cubicBezTo>
                  <a:cubicBezTo>
                    <a:pt x="5979158" y="8616950"/>
                    <a:pt x="6040119" y="8642350"/>
                    <a:pt x="6102348" y="8642350"/>
                  </a:cubicBezTo>
                  <a:cubicBezTo>
                    <a:pt x="6163308" y="8642350"/>
                    <a:pt x="6224269" y="8616950"/>
                    <a:pt x="6268719" y="8573770"/>
                  </a:cubicBezTo>
                  <a:cubicBezTo>
                    <a:pt x="6311898" y="8529320"/>
                    <a:pt x="6337298" y="8469630"/>
                    <a:pt x="6337298" y="8407400"/>
                  </a:cubicBezTo>
                  <a:cubicBezTo>
                    <a:pt x="6337298" y="8345170"/>
                    <a:pt x="6311898" y="8285480"/>
                    <a:pt x="6268719" y="8241030"/>
                  </a:cubicBezTo>
                  <a:cubicBezTo>
                    <a:pt x="6258559" y="8230870"/>
                    <a:pt x="6247128" y="8220711"/>
                    <a:pt x="6234428" y="8213090"/>
                  </a:cubicBezTo>
                  <a:cubicBezTo>
                    <a:pt x="6296658" y="8171180"/>
                    <a:pt x="6337298" y="8098790"/>
                    <a:pt x="6337298" y="8018780"/>
                  </a:cubicBezTo>
                  <a:cubicBezTo>
                    <a:pt x="6337298" y="7937500"/>
                    <a:pt x="6296658" y="7866380"/>
                    <a:pt x="6234428" y="7824470"/>
                  </a:cubicBezTo>
                  <a:cubicBezTo>
                    <a:pt x="6296658" y="7782561"/>
                    <a:pt x="6337298" y="7711440"/>
                    <a:pt x="6337298" y="7630161"/>
                  </a:cubicBezTo>
                  <a:cubicBezTo>
                    <a:pt x="6337298" y="7548881"/>
                    <a:pt x="6296658" y="7477761"/>
                    <a:pt x="6234428" y="7435851"/>
                  </a:cubicBezTo>
                  <a:cubicBezTo>
                    <a:pt x="6296658" y="7393941"/>
                    <a:pt x="6337298" y="7321551"/>
                    <a:pt x="6337298" y="7241541"/>
                  </a:cubicBezTo>
                  <a:cubicBezTo>
                    <a:pt x="6337298" y="7160261"/>
                    <a:pt x="6296658" y="7089141"/>
                    <a:pt x="6234428" y="7047231"/>
                  </a:cubicBezTo>
                  <a:cubicBezTo>
                    <a:pt x="6296658" y="7005321"/>
                    <a:pt x="6337298" y="6934201"/>
                    <a:pt x="6337298" y="6852921"/>
                  </a:cubicBezTo>
                  <a:cubicBezTo>
                    <a:pt x="6337298" y="6771642"/>
                    <a:pt x="6296658" y="6700521"/>
                    <a:pt x="6234428" y="6658611"/>
                  </a:cubicBezTo>
                  <a:cubicBezTo>
                    <a:pt x="6296658" y="6615431"/>
                    <a:pt x="6337298" y="6544311"/>
                    <a:pt x="6337298" y="6464302"/>
                  </a:cubicBezTo>
                  <a:cubicBezTo>
                    <a:pt x="6337298" y="6383022"/>
                    <a:pt x="6296658" y="6311902"/>
                    <a:pt x="6234428" y="6269992"/>
                  </a:cubicBezTo>
                  <a:cubicBezTo>
                    <a:pt x="6296658" y="6228082"/>
                    <a:pt x="6337298" y="6156962"/>
                    <a:pt x="6337298" y="6075682"/>
                  </a:cubicBezTo>
                  <a:cubicBezTo>
                    <a:pt x="6337298" y="5994402"/>
                    <a:pt x="6296658" y="5923282"/>
                    <a:pt x="6234428" y="5881372"/>
                  </a:cubicBezTo>
                  <a:cubicBezTo>
                    <a:pt x="6296658" y="5839462"/>
                    <a:pt x="6337298" y="5768342"/>
                    <a:pt x="6337298" y="5687062"/>
                  </a:cubicBezTo>
                  <a:cubicBezTo>
                    <a:pt x="6337298" y="5605782"/>
                    <a:pt x="6296658" y="5534662"/>
                    <a:pt x="6234428" y="5492752"/>
                  </a:cubicBezTo>
                  <a:cubicBezTo>
                    <a:pt x="6296658" y="5449572"/>
                    <a:pt x="6337298" y="5378452"/>
                    <a:pt x="6337298" y="5298442"/>
                  </a:cubicBezTo>
                  <a:cubicBezTo>
                    <a:pt x="6337298" y="5217163"/>
                    <a:pt x="6296658" y="5146042"/>
                    <a:pt x="6234428" y="5104133"/>
                  </a:cubicBezTo>
                  <a:cubicBezTo>
                    <a:pt x="6296658" y="5062223"/>
                    <a:pt x="6337298" y="4991103"/>
                    <a:pt x="6337298" y="4909823"/>
                  </a:cubicBezTo>
                  <a:cubicBezTo>
                    <a:pt x="6337298" y="4828543"/>
                    <a:pt x="6296658" y="4757423"/>
                    <a:pt x="6234428" y="4715513"/>
                  </a:cubicBezTo>
                  <a:cubicBezTo>
                    <a:pt x="6296658" y="4672333"/>
                    <a:pt x="6337298" y="4601213"/>
                    <a:pt x="6337298" y="4521203"/>
                  </a:cubicBezTo>
                  <a:cubicBezTo>
                    <a:pt x="6337298" y="4439923"/>
                    <a:pt x="6296658" y="4368803"/>
                    <a:pt x="6234428" y="4326893"/>
                  </a:cubicBezTo>
                  <a:cubicBezTo>
                    <a:pt x="6296658" y="4284983"/>
                    <a:pt x="6337298" y="4213863"/>
                    <a:pt x="6337298" y="4132583"/>
                  </a:cubicBezTo>
                  <a:cubicBezTo>
                    <a:pt x="6337298" y="4051303"/>
                    <a:pt x="6296658" y="3980183"/>
                    <a:pt x="6234428" y="3938274"/>
                  </a:cubicBezTo>
                  <a:cubicBezTo>
                    <a:pt x="6296658" y="3896364"/>
                    <a:pt x="6337298" y="3825244"/>
                    <a:pt x="6337298" y="3743964"/>
                  </a:cubicBezTo>
                  <a:cubicBezTo>
                    <a:pt x="6337298" y="3662684"/>
                    <a:pt x="6296658" y="3591564"/>
                    <a:pt x="6234428" y="3549654"/>
                  </a:cubicBezTo>
                  <a:cubicBezTo>
                    <a:pt x="6296658" y="3506474"/>
                    <a:pt x="6337298" y="3435354"/>
                    <a:pt x="6337298" y="3355344"/>
                  </a:cubicBezTo>
                  <a:cubicBezTo>
                    <a:pt x="6337298" y="3274064"/>
                    <a:pt x="6296658" y="3202944"/>
                    <a:pt x="6234428" y="3161034"/>
                  </a:cubicBezTo>
                  <a:cubicBezTo>
                    <a:pt x="6296658" y="3119124"/>
                    <a:pt x="6337298" y="3048004"/>
                    <a:pt x="6337298" y="2966724"/>
                  </a:cubicBezTo>
                  <a:cubicBezTo>
                    <a:pt x="6337298" y="2885444"/>
                    <a:pt x="6296658" y="2814324"/>
                    <a:pt x="6234428" y="2772414"/>
                  </a:cubicBezTo>
                  <a:cubicBezTo>
                    <a:pt x="6296658" y="2730504"/>
                    <a:pt x="6337298" y="2659384"/>
                    <a:pt x="6337298" y="2578104"/>
                  </a:cubicBezTo>
                  <a:cubicBezTo>
                    <a:pt x="6337298" y="2496824"/>
                    <a:pt x="6296658" y="2425704"/>
                    <a:pt x="6234428" y="2383794"/>
                  </a:cubicBezTo>
                  <a:cubicBezTo>
                    <a:pt x="6296658" y="2341884"/>
                    <a:pt x="6337298" y="2270764"/>
                    <a:pt x="6337298" y="2189484"/>
                  </a:cubicBezTo>
                  <a:cubicBezTo>
                    <a:pt x="6337298" y="2108204"/>
                    <a:pt x="6296658" y="2037084"/>
                    <a:pt x="6234428" y="1995174"/>
                  </a:cubicBezTo>
                  <a:cubicBezTo>
                    <a:pt x="6296658" y="1953264"/>
                    <a:pt x="6337298" y="1882144"/>
                    <a:pt x="6337298" y="1800864"/>
                  </a:cubicBezTo>
                  <a:cubicBezTo>
                    <a:pt x="6337298" y="1719584"/>
                    <a:pt x="6296658" y="1648464"/>
                    <a:pt x="6234428" y="1606554"/>
                  </a:cubicBezTo>
                  <a:cubicBezTo>
                    <a:pt x="6296658" y="1563374"/>
                    <a:pt x="6337298" y="1492254"/>
                    <a:pt x="6337298" y="1412244"/>
                  </a:cubicBezTo>
                  <a:cubicBezTo>
                    <a:pt x="6337298" y="1330964"/>
                    <a:pt x="6296658" y="1259844"/>
                    <a:pt x="6234428" y="1217934"/>
                  </a:cubicBezTo>
                  <a:cubicBezTo>
                    <a:pt x="6296658" y="1176024"/>
                    <a:pt x="6337298" y="1104904"/>
                    <a:pt x="6337298" y="1023624"/>
                  </a:cubicBezTo>
                  <a:cubicBezTo>
                    <a:pt x="6337298" y="942344"/>
                    <a:pt x="6296658" y="871224"/>
                    <a:pt x="6234428" y="829314"/>
                  </a:cubicBezTo>
                  <a:cubicBezTo>
                    <a:pt x="6309358" y="775974"/>
                    <a:pt x="6349998" y="704854"/>
                    <a:pt x="6349998" y="624844"/>
                  </a:cubicBezTo>
                  <a:close/>
                </a:path>
              </a:pathLst>
            </a:custGeom>
            <a:solidFill>
              <a:srgbClr val="8AB5E1"/>
            </a:solidFill>
          </p:spPr>
        </p:sp>
        <p:sp>
          <p:nvSpPr>
            <p:cNvPr id="4" name="Freeform 4"/>
            <p:cNvSpPr/>
            <p:nvPr/>
          </p:nvSpPr>
          <p:spPr>
            <a:xfrm>
              <a:off x="389890" y="450850"/>
              <a:ext cx="5570220" cy="7743190"/>
            </a:xfrm>
            <a:custGeom>
              <a:avLst/>
              <a:gdLst/>
              <a:ahLst/>
              <a:cxnLst/>
              <a:rect l="l" t="t" r="r" b="b"/>
              <a:pathLst>
                <a:path w="5570220" h="7743190">
                  <a:moveTo>
                    <a:pt x="0" y="0"/>
                  </a:moveTo>
                  <a:lnTo>
                    <a:pt x="5570220" y="0"/>
                  </a:lnTo>
                  <a:lnTo>
                    <a:pt x="5570220" y="7743190"/>
                  </a:lnTo>
                  <a:lnTo>
                    <a:pt x="0" y="7743190"/>
                  </a:lnTo>
                  <a:close/>
                </a:path>
              </a:pathLst>
            </a:custGeom>
            <a:blipFill>
              <a:blip r:embed="rId2" cstate="email">
                <a:extLst>
                  <a:ext uri="{28A0092B-C50C-407E-A947-70E740481C1C}">
                    <a14:useLocalDpi xmlns:a14="http://schemas.microsoft.com/office/drawing/2010/main"/>
                  </a:ext>
                </a:extLst>
              </a:blip>
              <a:stretch>
                <a:fillRect/>
              </a:stretch>
            </a:blipFill>
          </p:spPr>
        </p:sp>
      </p:grpSp>
      <p:sp>
        <p:nvSpPr>
          <p:cNvPr id="5" name="Freeform 5"/>
          <p:cNvSpPr/>
          <p:nvPr/>
        </p:nvSpPr>
        <p:spPr>
          <a:xfrm rot="2102414">
            <a:off x="-1447942" y="-3309873"/>
            <a:ext cx="5811487" cy="5496821"/>
          </a:xfrm>
          <a:custGeom>
            <a:avLst/>
            <a:gdLst/>
            <a:ahLst/>
            <a:cxnLst/>
            <a:rect l="l" t="t" r="r" b="b"/>
            <a:pathLst>
              <a:path w="5811487" h="5496821">
                <a:moveTo>
                  <a:pt x="0" y="0"/>
                </a:moveTo>
                <a:lnTo>
                  <a:pt x="5811487" y="0"/>
                </a:lnTo>
                <a:lnTo>
                  <a:pt x="5811487" y="5496820"/>
                </a:lnTo>
                <a:lnTo>
                  <a:pt x="0" y="549682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Freeform 6"/>
          <p:cNvSpPr/>
          <p:nvPr/>
        </p:nvSpPr>
        <p:spPr>
          <a:xfrm rot="5571265">
            <a:off x="10521339" y="1507203"/>
            <a:ext cx="5963461" cy="8431628"/>
          </a:xfrm>
          <a:custGeom>
            <a:avLst/>
            <a:gdLst/>
            <a:ahLst/>
            <a:cxnLst/>
            <a:rect l="l" t="t" r="r" b="b"/>
            <a:pathLst>
              <a:path w="5963461" h="8431628">
                <a:moveTo>
                  <a:pt x="0" y="0"/>
                </a:moveTo>
                <a:lnTo>
                  <a:pt x="5963461" y="0"/>
                </a:lnTo>
                <a:lnTo>
                  <a:pt x="5963461" y="8431628"/>
                </a:lnTo>
                <a:lnTo>
                  <a:pt x="0" y="843162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7" name="Freeform 7"/>
          <p:cNvSpPr/>
          <p:nvPr/>
        </p:nvSpPr>
        <p:spPr>
          <a:xfrm rot="5400000">
            <a:off x="10886232" y="1278362"/>
            <a:ext cx="5467413" cy="7730276"/>
          </a:xfrm>
          <a:custGeom>
            <a:avLst/>
            <a:gdLst/>
            <a:ahLst/>
            <a:cxnLst/>
            <a:rect l="l" t="t" r="r" b="b"/>
            <a:pathLst>
              <a:path w="5467413" h="7730276">
                <a:moveTo>
                  <a:pt x="0" y="0"/>
                </a:moveTo>
                <a:lnTo>
                  <a:pt x="5467413" y="0"/>
                </a:lnTo>
                <a:lnTo>
                  <a:pt x="5467413" y="7730276"/>
                </a:lnTo>
                <a:lnTo>
                  <a:pt x="0" y="773027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grpSp>
        <p:nvGrpSpPr>
          <p:cNvPr id="8" name="Group 8"/>
          <p:cNvGrpSpPr>
            <a:grpSpLocks noChangeAspect="1"/>
          </p:cNvGrpSpPr>
          <p:nvPr/>
        </p:nvGrpSpPr>
        <p:grpSpPr>
          <a:xfrm rot="7897044">
            <a:off x="15418557" y="-6415779"/>
            <a:ext cx="7673339" cy="10444950"/>
            <a:chOff x="0" y="0"/>
            <a:chExt cx="6350000" cy="8643620"/>
          </a:xfrm>
        </p:grpSpPr>
        <p:sp>
          <p:nvSpPr>
            <p:cNvPr id="9" name="Freeform 9"/>
            <p:cNvSpPr/>
            <p:nvPr/>
          </p:nvSpPr>
          <p:spPr>
            <a:xfrm>
              <a:off x="0" y="0"/>
              <a:ext cx="6350000" cy="8642350"/>
            </a:xfrm>
            <a:custGeom>
              <a:avLst/>
              <a:gdLst/>
              <a:ahLst/>
              <a:cxnLst/>
              <a:rect l="l" t="t" r="r" b="b"/>
              <a:pathLst>
                <a:path w="6350000" h="8642350">
                  <a:moveTo>
                    <a:pt x="6350000" y="624840"/>
                  </a:moveTo>
                  <a:cubicBezTo>
                    <a:pt x="6350000" y="543560"/>
                    <a:pt x="6309360" y="472440"/>
                    <a:pt x="6247130" y="430530"/>
                  </a:cubicBezTo>
                  <a:cubicBezTo>
                    <a:pt x="6259830" y="422910"/>
                    <a:pt x="6271260" y="412750"/>
                    <a:pt x="6281420" y="402590"/>
                  </a:cubicBezTo>
                  <a:cubicBezTo>
                    <a:pt x="6324600" y="358140"/>
                    <a:pt x="6350000" y="298450"/>
                    <a:pt x="6350000" y="236220"/>
                  </a:cubicBezTo>
                  <a:cubicBezTo>
                    <a:pt x="6350000" y="173990"/>
                    <a:pt x="6324600" y="114300"/>
                    <a:pt x="6281420" y="69850"/>
                  </a:cubicBezTo>
                  <a:cubicBezTo>
                    <a:pt x="6236970" y="25400"/>
                    <a:pt x="6176010" y="0"/>
                    <a:pt x="6115050" y="0"/>
                  </a:cubicBezTo>
                  <a:cubicBezTo>
                    <a:pt x="6052820" y="0"/>
                    <a:pt x="5991860" y="25400"/>
                    <a:pt x="5948680" y="68580"/>
                  </a:cubicBezTo>
                  <a:cubicBezTo>
                    <a:pt x="5937250" y="80010"/>
                    <a:pt x="5927090" y="92710"/>
                    <a:pt x="5919470" y="105410"/>
                  </a:cubicBezTo>
                  <a:cubicBezTo>
                    <a:pt x="5877560" y="41910"/>
                    <a:pt x="5805170" y="0"/>
                    <a:pt x="5723890" y="0"/>
                  </a:cubicBezTo>
                  <a:cubicBezTo>
                    <a:pt x="5642610" y="0"/>
                    <a:pt x="5570220" y="41910"/>
                    <a:pt x="5528310" y="105410"/>
                  </a:cubicBezTo>
                  <a:cubicBezTo>
                    <a:pt x="5486400" y="41910"/>
                    <a:pt x="5414010" y="0"/>
                    <a:pt x="5332730" y="0"/>
                  </a:cubicBezTo>
                  <a:cubicBezTo>
                    <a:pt x="5250180" y="0"/>
                    <a:pt x="5179060" y="41910"/>
                    <a:pt x="5137150" y="105410"/>
                  </a:cubicBezTo>
                  <a:cubicBezTo>
                    <a:pt x="5095241" y="41910"/>
                    <a:pt x="5022850" y="0"/>
                    <a:pt x="4941570" y="0"/>
                  </a:cubicBezTo>
                  <a:cubicBezTo>
                    <a:pt x="4860291" y="0"/>
                    <a:pt x="4787900" y="41910"/>
                    <a:pt x="4745990" y="105410"/>
                  </a:cubicBezTo>
                  <a:cubicBezTo>
                    <a:pt x="4704080" y="41910"/>
                    <a:pt x="4631690" y="0"/>
                    <a:pt x="4550410" y="0"/>
                  </a:cubicBezTo>
                  <a:cubicBezTo>
                    <a:pt x="4469130" y="0"/>
                    <a:pt x="4396740" y="41910"/>
                    <a:pt x="4354830" y="105410"/>
                  </a:cubicBezTo>
                  <a:cubicBezTo>
                    <a:pt x="4312920" y="41910"/>
                    <a:pt x="4240530" y="0"/>
                    <a:pt x="4159250" y="0"/>
                  </a:cubicBezTo>
                  <a:cubicBezTo>
                    <a:pt x="4077970" y="0"/>
                    <a:pt x="4005580" y="41910"/>
                    <a:pt x="3963670" y="105410"/>
                  </a:cubicBezTo>
                  <a:cubicBezTo>
                    <a:pt x="3921761" y="41910"/>
                    <a:pt x="3849370" y="0"/>
                    <a:pt x="3768091" y="0"/>
                  </a:cubicBezTo>
                  <a:cubicBezTo>
                    <a:pt x="3686811" y="0"/>
                    <a:pt x="3614420" y="41910"/>
                    <a:pt x="3572511" y="105410"/>
                  </a:cubicBezTo>
                  <a:cubicBezTo>
                    <a:pt x="3530601" y="41910"/>
                    <a:pt x="3458211" y="0"/>
                    <a:pt x="3376931" y="0"/>
                  </a:cubicBezTo>
                  <a:cubicBezTo>
                    <a:pt x="3295651" y="0"/>
                    <a:pt x="3216910" y="41910"/>
                    <a:pt x="3175000" y="105410"/>
                  </a:cubicBezTo>
                  <a:cubicBezTo>
                    <a:pt x="3133090" y="41910"/>
                    <a:pt x="3060700" y="0"/>
                    <a:pt x="2979420" y="0"/>
                  </a:cubicBezTo>
                  <a:cubicBezTo>
                    <a:pt x="2898140" y="0"/>
                    <a:pt x="2825750" y="41910"/>
                    <a:pt x="2783840" y="105410"/>
                  </a:cubicBezTo>
                  <a:cubicBezTo>
                    <a:pt x="2741930" y="41910"/>
                    <a:pt x="2669540" y="0"/>
                    <a:pt x="2588260" y="0"/>
                  </a:cubicBezTo>
                  <a:cubicBezTo>
                    <a:pt x="2505710" y="0"/>
                    <a:pt x="2434590" y="41910"/>
                    <a:pt x="2392680" y="105410"/>
                  </a:cubicBezTo>
                  <a:cubicBezTo>
                    <a:pt x="2350770" y="41910"/>
                    <a:pt x="2278380" y="0"/>
                    <a:pt x="2197100" y="0"/>
                  </a:cubicBezTo>
                  <a:cubicBezTo>
                    <a:pt x="2115820" y="0"/>
                    <a:pt x="2043430" y="41910"/>
                    <a:pt x="2001520" y="105410"/>
                  </a:cubicBezTo>
                  <a:cubicBezTo>
                    <a:pt x="1959610" y="41910"/>
                    <a:pt x="1887220" y="0"/>
                    <a:pt x="1805941" y="0"/>
                  </a:cubicBezTo>
                  <a:cubicBezTo>
                    <a:pt x="1723391" y="0"/>
                    <a:pt x="1652270" y="41910"/>
                    <a:pt x="1610361" y="105410"/>
                  </a:cubicBezTo>
                  <a:cubicBezTo>
                    <a:pt x="1568450" y="41910"/>
                    <a:pt x="1496061" y="0"/>
                    <a:pt x="1414781" y="0"/>
                  </a:cubicBezTo>
                  <a:cubicBezTo>
                    <a:pt x="1329691" y="0"/>
                    <a:pt x="1257300" y="41910"/>
                    <a:pt x="1215391" y="105410"/>
                  </a:cubicBezTo>
                  <a:cubicBezTo>
                    <a:pt x="1173481" y="41910"/>
                    <a:pt x="1101091" y="0"/>
                    <a:pt x="1019811" y="0"/>
                  </a:cubicBezTo>
                  <a:cubicBezTo>
                    <a:pt x="937261" y="0"/>
                    <a:pt x="866141" y="41910"/>
                    <a:pt x="824231" y="105410"/>
                  </a:cubicBezTo>
                  <a:cubicBezTo>
                    <a:pt x="782321" y="41910"/>
                    <a:pt x="709931" y="0"/>
                    <a:pt x="628650" y="0"/>
                  </a:cubicBezTo>
                  <a:cubicBezTo>
                    <a:pt x="544830" y="0"/>
                    <a:pt x="473710" y="41910"/>
                    <a:pt x="431800" y="105410"/>
                  </a:cubicBezTo>
                  <a:cubicBezTo>
                    <a:pt x="422910" y="92710"/>
                    <a:pt x="412750" y="80010"/>
                    <a:pt x="402590" y="68580"/>
                  </a:cubicBezTo>
                  <a:cubicBezTo>
                    <a:pt x="358140" y="25400"/>
                    <a:pt x="297180" y="0"/>
                    <a:pt x="234950" y="0"/>
                  </a:cubicBezTo>
                  <a:cubicBezTo>
                    <a:pt x="172720" y="0"/>
                    <a:pt x="113030" y="25400"/>
                    <a:pt x="68580" y="68580"/>
                  </a:cubicBezTo>
                  <a:cubicBezTo>
                    <a:pt x="25400" y="113030"/>
                    <a:pt x="0" y="172720"/>
                    <a:pt x="0" y="234950"/>
                  </a:cubicBezTo>
                  <a:cubicBezTo>
                    <a:pt x="0" y="297180"/>
                    <a:pt x="25400" y="356870"/>
                    <a:pt x="68580" y="401320"/>
                  </a:cubicBezTo>
                  <a:cubicBezTo>
                    <a:pt x="78740" y="411480"/>
                    <a:pt x="90170" y="421640"/>
                    <a:pt x="102870" y="429260"/>
                  </a:cubicBezTo>
                  <a:cubicBezTo>
                    <a:pt x="40640" y="472440"/>
                    <a:pt x="0" y="543560"/>
                    <a:pt x="0" y="624840"/>
                  </a:cubicBezTo>
                  <a:cubicBezTo>
                    <a:pt x="0" y="706120"/>
                    <a:pt x="40640" y="777240"/>
                    <a:pt x="102870" y="819150"/>
                  </a:cubicBezTo>
                  <a:cubicBezTo>
                    <a:pt x="40640" y="861060"/>
                    <a:pt x="0" y="932180"/>
                    <a:pt x="0" y="1013460"/>
                  </a:cubicBezTo>
                  <a:cubicBezTo>
                    <a:pt x="0" y="1094740"/>
                    <a:pt x="40640" y="1165860"/>
                    <a:pt x="102870" y="1207770"/>
                  </a:cubicBezTo>
                  <a:cubicBezTo>
                    <a:pt x="40640" y="1249680"/>
                    <a:pt x="0" y="1322070"/>
                    <a:pt x="0" y="1402080"/>
                  </a:cubicBezTo>
                  <a:cubicBezTo>
                    <a:pt x="0" y="1483360"/>
                    <a:pt x="40640" y="1554480"/>
                    <a:pt x="102870" y="1596390"/>
                  </a:cubicBezTo>
                  <a:cubicBezTo>
                    <a:pt x="40640" y="1638300"/>
                    <a:pt x="0" y="1709420"/>
                    <a:pt x="0" y="1790700"/>
                  </a:cubicBezTo>
                  <a:cubicBezTo>
                    <a:pt x="0" y="1871980"/>
                    <a:pt x="40640" y="1943100"/>
                    <a:pt x="102870" y="1985010"/>
                  </a:cubicBezTo>
                  <a:cubicBezTo>
                    <a:pt x="40640" y="2026920"/>
                    <a:pt x="0" y="2099310"/>
                    <a:pt x="0" y="2179320"/>
                  </a:cubicBezTo>
                  <a:cubicBezTo>
                    <a:pt x="0" y="2260600"/>
                    <a:pt x="40640" y="2331720"/>
                    <a:pt x="102870" y="2373630"/>
                  </a:cubicBezTo>
                  <a:cubicBezTo>
                    <a:pt x="40640" y="2418080"/>
                    <a:pt x="0" y="2489200"/>
                    <a:pt x="0" y="2570480"/>
                  </a:cubicBezTo>
                  <a:cubicBezTo>
                    <a:pt x="0" y="2651760"/>
                    <a:pt x="40640" y="2722880"/>
                    <a:pt x="102870" y="2764790"/>
                  </a:cubicBezTo>
                  <a:cubicBezTo>
                    <a:pt x="40640" y="2806700"/>
                    <a:pt x="0" y="2879090"/>
                    <a:pt x="0" y="2959100"/>
                  </a:cubicBezTo>
                  <a:cubicBezTo>
                    <a:pt x="0" y="3040380"/>
                    <a:pt x="40640" y="3111500"/>
                    <a:pt x="102870" y="3153410"/>
                  </a:cubicBezTo>
                  <a:cubicBezTo>
                    <a:pt x="40640" y="3195320"/>
                    <a:pt x="0" y="3266440"/>
                    <a:pt x="0" y="3347720"/>
                  </a:cubicBezTo>
                  <a:cubicBezTo>
                    <a:pt x="0" y="3429000"/>
                    <a:pt x="40640" y="3500120"/>
                    <a:pt x="102870" y="3542030"/>
                  </a:cubicBezTo>
                  <a:cubicBezTo>
                    <a:pt x="40640" y="3583940"/>
                    <a:pt x="0" y="3655060"/>
                    <a:pt x="0" y="3736340"/>
                  </a:cubicBezTo>
                  <a:cubicBezTo>
                    <a:pt x="0" y="3817620"/>
                    <a:pt x="40640" y="3888740"/>
                    <a:pt x="102870" y="3930650"/>
                  </a:cubicBezTo>
                  <a:cubicBezTo>
                    <a:pt x="40640" y="3973830"/>
                    <a:pt x="0" y="4044950"/>
                    <a:pt x="0" y="4124959"/>
                  </a:cubicBezTo>
                  <a:cubicBezTo>
                    <a:pt x="0" y="4206239"/>
                    <a:pt x="40640" y="4277359"/>
                    <a:pt x="102870" y="4319269"/>
                  </a:cubicBezTo>
                  <a:cubicBezTo>
                    <a:pt x="40640" y="4361180"/>
                    <a:pt x="0" y="4432300"/>
                    <a:pt x="0" y="4513580"/>
                  </a:cubicBezTo>
                  <a:cubicBezTo>
                    <a:pt x="0" y="4594860"/>
                    <a:pt x="40640" y="4665980"/>
                    <a:pt x="102870" y="4707890"/>
                  </a:cubicBezTo>
                  <a:cubicBezTo>
                    <a:pt x="40640" y="4749800"/>
                    <a:pt x="0" y="4820920"/>
                    <a:pt x="0" y="4902200"/>
                  </a:cubicBezTo>
                  <a:cubicBezTo>
                    <a:pt x="0" y="4983480"/>
                    <a:pt x="40640" y="5054600"/>
                    <a:pt x="102870" y="5096510"/>
                  </a:cubicBezTo>
                  <a:cubicBezTo>
                    <a:pt x="40640" y="5138420"/>
                    <a:pt x="0" y="5210810"/>
                    <a:pt x="0" y="5290820"/>
                  </a:cubicBezTo>
                  <a:cubicBezTo>
                    <a:pt x="0" y="5372100"/>
                    <a:pt x="40640" y="5443220"/>
                    <a:pt x="102870" y="5485130"/>
                  </a:cubicBezTo>
                  <a:cubicBezTo>
                    <a:pt x="40640" y="5527039"/>
                    <a:pt x="0" y="5598159"/>
                    <a:pt x="0" y="5679439"/>
                  </a:cubicBezTo>
                  <a:cubicBezTo>
                    <a:pt x="0" y="5760719"/>
                    <a:pt x="40640" y="5831839"/>
                    <a:pt x="102870" y="5873749"/>
                  </a:cubicBezTo>
                  <a:cubicBezTo>
                    <a:pt x="40640" y="5915659"/>
                    <a:pt x="0" y="5986779"/>
                    <a:pt x="0" y="6068059"/>
                  </a:cubicBezTo>
                  <a:cubicBezTo>
                    <a:pt x="0" y="6149339"/>
                    <a:pt x="40640" y="6220459"/>
                    <a:pt x="102870" y="6262369"/>
                  </a:cubicBezTo>
                  <a:cubicBezTo>
                    <a:pt x="40640" y="6304280"/>
                    <a:pt x="0" y="6375400"/>
                    <a:pt x="0" y="6456680"/>
                  </a:cubicBezTo>
                  <a:cubicBezTo>
                    <a:pt x="0" y="6537960"/>
                    <a:pt x="40640" y="6609080"/>
                    <a:pt x="102870" y="6650990"/>
                  </a:cubicBezTo>
                  <a:cubicBezTo>
                    <a:pt x="40640" y="6692900"/>
                    <a:pt x="0" y="6764020"/>
                    <a:pt x="0" y="6845300"/>
                  </a:cubicBezTo>
                  <a:cubicBezTo>
                    <a:pt x="0" y="6926580"/>
                    <a:pt x="40640" y="6997700"/>
                    <a:pt x="102870" y="7039610"/>
                  </a:cubicBezTo>
                  <a:cubicBezTo>
                    <a:pt x="40640" y="7082790"/>
                    <a:pt x="0" y="7153910"/>
                    <a:pt x="0" y="7233920"/>
                  </a:cubicBezTo>
                  <a:cubicBezTo>
                    <a:pt x="0" y="7315200"/>
                    <a:pt x="40640" y="7386320"/>
                    <a:pt x="102870" y="7428230"/>
                  </a:cubicBezTo>
                  <a:cubicBezTo>
                    <a:pt x="40640" y="7470139"/>
                    <a:pt x="0" y="7541260"/>
                    <a:pt x="0" y="7622539"/>
                  </a:cubicBezTo>
                  <a:cubicBezTo>
                    <a:pt x="0" y="7703819"/>
                    <a:pt x="40640" y="7774939"/>
                    <a:pt x="102870" y="7816849"/>
                  </a:cubicBezTo>
                  <a:cubicBezTo>
                    <a:pt x="40640" y="7866380"/>
                    <a:pt x="0" y="7937500"/>
                    <a:pt x="0" y="8018780"/>
                  </a:cubicBezTo>
                  <a:cubicBezTo>
                    <a:pt x="0" y="8100061"/>
                    <a:pt x="40640" y="8171180"/>
                    <a:pt x="102870" y="8213090"/>
                  </a:cubicBezTo>
                  <a:cubicBezTo>
                    <a:pt x="90170" y="8220710"/>
                    <a:pt x="78740" y="8230870"/>
                    <a:pt x="68580" y="8241030"/>
                  </a:cubicBezTo>
                  <a:cubicBezTo>
                    <a:pt x="25400" y="8285480"/>
                    <a:pt x="0" y="8346440"/>
                    <a:pt x="0" y="8407400"/>
                  </a:cubicBezTo>
                  <a:cubicBezTo>
                    <a:pt x="0" y="8469630"/>
                    <a:pt x="25400" y="8529320"/>
                    <a:pt x="68580" y="8573770"/>
                  </a:cubicBezTo>
                  <a:cubicBezTo>
                    <a:pt x="111760" y="8616950"/>
                    <a:pt x="172720" y="8642350"/>
                    <a:pt x="234950" y="8642350"/>
                  </a:cubicBezTo>
                  <a:cubicBezTo>
                    <a:pt x="297180" y="8642350"/>
                    <a:pt x="356870" y="8616950"/>
                    <a:pt x="401320" y="8573770"/>
                  </a:cubicBezTo>
                  <a:cubicBezTo>
                    <a:pt x="412750" y="8562339"/>
                    <a:pt x="422910" y="8549639"/>
                    <a:pt x="430530" y="8536939"/>
                  </a:cubicBezTo>
                  <a:cubicBezTo>
                    <a:pt x="472440" y="8600439"/>
                    <a:pt x="544830" y="8642349"/>
                    <a:pt x="626110" y="8642349"/>
                  </a:cubicBezTo>
                  <a:cubicBezTo>
                    <a:pt x="707390" y="8642349"/>
                    <a:pt x="779780" y="8600439"/>
                    <a:pt x="821690" y="8536939"/>
                  </a:cubicBezTo>
                  <a:cubicBezTo>
                    <a:pt x="863600" y="8600439"/>
                    <a:pt x="935990" y="8642349"/>
                    <a:pt x="1017270" y="8642349"/>
                  </a:cubicBezTo>
                  <a:cubicBezTo>
                    <a:pt x="1099820" y="8642349"/>
                    <a:pt x="1172210" y="8600439"/>
                    <a:pt x="1212850" y="8536939"/>
                  </a:cubicBezTo>
                  <a:cubicBezTo>
                    <a:pt x="1254760" y="8600439"/>
                    <a:pt x="1327150" y="8642349"/>
                    <a:pt x="1408430" y="8642349"/>
                  </a:cubicBezTo>
                  <a:cubicBezTo>
                    <a:pt x="1489710" y="8642349"/>
                    <a:pt x="1562100" y="8600439"/>
                    <a:pt x="1604010" y="8536939"/>
                  </a:cubicBezTo>
                  <a:cubicBezTo>
                    <a:pt x="1645920" y="8600439"/>
                    <a:pt x="1718310" y="8642349"/>
                    <a:pt x="1799590" y="8642349"/>
                  </a:cubicBezTo>
                  <a:cubicBezTo>
                    <a:pt x="1880870" y="8642349"/>
                    <a:pt x="1953260" y="8600439"/>
                    <a:pt x="1995170" y="8536939"/>
                  </a:cubicBezTo>
                  <a:cubicBezTo>
                    <a:pt x="2037080" y="8600439"/>
                    <a:pt x="2109470" y="8642349"/>
                    <a:pt x="2190750" y="8642349"/>
                  </a:cubicBezTo>
                  <a:cubicBezTo>
                    <a:pt x="2273300" y="8642349"/>
                    <a:pt x="2344420" y="8600439"/>
                    <a:pt x="2386330" y="8536939"/>
                  </a:cubicBezTo>
                  <a:cubicBezTo>
                    <a:pt x="2428240" y="8600439"/>
                    <a:pt x="2500630" y="8642349"/>
                    <a:pt x="2581910" y="8642349"/>
                  </a:cubicBezTo>
                  <a:cubicBezTo>
                    <a:pt x="2663190" y="8642349"/>
                    <a:pt x="2735580" y="8600439"/>
                    <a:pt x="2777490" y="8536939"/>
                  </a:cubicBezTo>
                  <a:cubicBezTo>
                    <a:pt x="2819400" y="8600439"/>
                    <a:pt x="2891790" y="8642349"/>
                    <a:pt x="2973070" y="8642349"/>
                  </a:cubicBezTo>
                  <a:cubicBezTo>
                    <a:pt x="3055620" y="8642349"/>
                    <a:pt x="3126740" y="8600439"/>
                    <a:pt x="3168650" y="8536939"/>
                  </a:cubicBezTo>
                  <a:cubicBezTo>
                    <a:pt x="3210560" y="8600439"/>
                    <a:pt x="3282950" y="8642349"/>
                    <a:pt x="3364230" y="8642349"/>
                  </a:cubicBezTo>
                  <a:cubicBezTo>
                    <a:pt x="3445509" y="8642349"/>
                    <a:pt x="3517900" y="8600439"/>
                    <a:pt x="3559809" y="8536939"/>
                  </a:cubicBezTo>
                  <a:cubicBezTo>
                    <a:pt x="3601719" y="8600439"/>
                    <a:pt x="3674109" y="8642349"/>
                    <a:pt x="3755389" y="8642349"/>
                  </a:cubicBezTo>
                  <a:cubicBezTo>
                    <a:pt x="3837939" y="8642349"/>
                    <a:pt x="3909059" y="8600439"/>
                    <a:pt x="3950969" y="8536939"/>
                  </a:cubicBezTo>
                  <a:cubicBezTo>
                    <a:pt x="3992879" y="8600439"/>
                    <a:pt x="4065269" y="8642349"/>
                    <a:pt x="4146549" y="8642349"/>
                  </a:cubicBezTo>
                  <a:cubicBezTo>
                    <a:pt x="4227829" y="8642349"/>
                    <a:pt x="4300219" y="8600439"/>
                    <a:pt x="4342129" y="8536939"/>
                  </a:cubicBezTo>
                  <a:cubicBezTo>
                    <a:pt x="4384039" y="8600439"/>
                    <a:pt x="4456429" y="8642349"/>
                    <a:pt x="4537709" y="8642349"/>
                  </a:cubicBezTo>
                  <a:cubicBezTo>
                    <a:pt x="4618989" y="8642349"/>
                    <a:pt x="4691379" y="8600439"/>
                    <a:pt x="4733289" y="8536939"/>
                  </a:cubicBezTo>
                  <a:cubicBezTo>
                    <a:pt x="4775199" y="8600439"/>
                    <a:pt x="4847589" y="8642349"/>
                    <a:pt x="4928869" y="8642349"/>
                  </a:cubicBezTo>
                  <a:cubicBezTo>
                    <a:pt x="5010149" y="8642349"/>
                    <a:pt x="5082539" y="8600439"/>
                    <a:pt x="5124449" y="8536939"/>
                  </a:cubicBezTo>
                  <a:cubicBezTo>
                    <a:pt x="5166359" y="8600439"/>
                    <a:pt x="5238749" y="8642349"/>
                    <a:pt x="5320029" y="8642349"/>
                  </a:cubicBezTo>
                  <a:cubicBezTo>
                    <a:pt x="5401309" y="8642349"/>
                    <a:pt x="5473699" y="8600439"/>
                    <a:pt x="5515609" y="8536939"/>
                  </a:cubicBezTo>
                  <a:cubicBezTo>
                    <a:pt x="5557519" y="8600439"/>
                    <a:pt x="5629909" y="8642349"/>
                    <a:pt x="5711189" y="8642349"/>
                  </a:cubicBezTo>
                  <a:cubicBezTo>
                    <a:pt x="5793739" y="8642349"/>
                    <a:pt x="5864859" y="8600439"/>
                    <a:pt x="5906769" y="8536939"/>
                  </a:cubicBezTo>
                  <a:cubicBezTo>
                    <a:pt x="5915659" y="8549639"/>
                    <a:pt x="5925819" y="8562339"/>
                    <a:pt x="5935978" y="8573770"/>
                  </a:cubicBezTo>
                  <a:cubicBezTo>
                    <a:pt x="5979158" y="8616950"/>
                    <a:pt x="6040119" y="8642350"/>
                    <a:pt x="6102348" y="8642350"/>
                  </a:cubicBezTo>
                  <a:cubicBezTo>
                    <a:pt x="6163308" y="8642350"/>
                    <a:pt x="6224269" y="8616950"/>
                    <a:pt x="6268719" y="8573770"/>
                  </a:cubicBezTo>
                  <a:cubicBezTo>
                    <a:pt x="6311898" y="8529320"/>
                    <a:pt x="6337298" y="8469630"/>
                    <a:pt x="6337298" y="8407400"/>
                  </a:cubicBezTo>
                  <a:cubicBezTo>
                    <a:pt x="6337298" y="8345170"/>
                    <a:pt x="6311898" y="8285480"/>
                    <a:pt x="6268719" y="8241030"/>
                  </a:cubicBezTo>
                  <a:cubicBezTo>
                    <a:pt x="6258559" y="8230870"/>
                    <a:pt x="6247128" y="8220711"/>
                    <a:pt x="6234428" y="8213090"/>
                  </a:cubicBezTo>
                  <a:cubicBezTo>
                    <a:pt x="6296658" y="8171180"/>
                    <a:pt x="6337298" y="8098790"/>
                    <a:pt x="6337298" y="8018780"/>
                  </a:cubicBezTo>
                  <a:cubicBezTo>
                    <a:pt x="6337298" y="7937500"/>
                    <a:pt x="6296658" y="7866380"/>
                    <a:pt x="6234428" y="7824470"/>
                  </a:cubicBezTo>
                  <a:cubicBezTo>
                    <a:pt x="6296658" y="7782561"/>
                    <a:pt x="6337298" y="7711440"/>
                    <a:pt x="6337298" y="7630161"/>
                  </a:cubicBezTo>
                  <a:cubicBezTo>
                    <a:pt x="6337298" y="7548881"/>
                    <a:pt x="6296658" y="7477761"/>
                    <a:pt x="6234428" y="7435851"/>
                  </a:cubicBezTo>
                  <a:cubicBezTo>
                    <a:pt x="6296658" y="7393941"/>
                    <a:pt x="6337298" y="7321551"/>
                    <a:pt x="6337298" y="7241541"/>
                  </a:cubicBezTo>
                  <a:cubicBezTo>
                    <a:pt x="6337298" y="7160261"/>
                    <a:pt x="6296658" y="7089141"/>
                    <a:pt x="6234428" y="7047231"/>
                  </a:cubicBezTo>
                  <a:cubicBezTo>
                    <a:pt x="6296658" y="7005321"/>
                    <a:pt x="6337298" y="6934201"/>
                    <a:pt x="6337298" y="6852921"/>
                  </a:cubicBezTo>
                  <a:cubicBezTo>
                    <a:pt x="6337298" y="6771642"/>
                    <a:pt x="6296658" y="6700521"/>
                    <a:pt x="6234428" y="6658611"/>
                  </a:cubicBezTo>
                  <a:cubicBezTo>
                    <a:pt x="6296658" y="6615431"/>
                    <a:pt x="6337298" y="6544311"/>
                    <a:pt x="6337298" y="6464302"/>
                  </a:cubicBezTo>
                  <a:cubicBezTo>
                    <a:pt x="6337298" y="6383022"/>
                    <a:pt x="6296658" y="6311902"/>
                    <a:pt x="6234428" y="6269992"/>
                  </a:cubicBezTo>
                  <a:cubicBezTo>
                    <a:pt x="6296658" y="6228082"/>
                    <a:pt x="6337298" y="6156962"/>
                    <a:pt x="6337298" y="6075682"/>
                  </a:cubicBezTo>
                  <a:cubicBezTo>
                    <a:pt x="6337298" y="5994402"/>
                    <a:pt x="6296658" y="5923282"/>
                    <a:pt x="6234428" y="5881372"/>
                  </a:cubicBezTo>
                  <a:cubicBezTo>
                    <a:pt x="6296658" y="5839462"/>
                    <a:pt x="6337298" y="5768342"/>
                    <a:pt x="6337298" y="5687062"/>
                  </a:cubicBezTo>
                  <a:cubicBezTo>
                    <a:pt x="6337298" y="5605782"/>
                    <a:pt x="6296658" y="5534662"/>
                    <a:pt x="6234428" y="5492752"/>
                  </a:cubicBezTo>
                  <a:cubicBezTo>
                    <a:pt x="6296658" y="5449572"/>
                    <a:pt x="6337298" y="5378452"/>
                    <a:pt x="6337298" y="5298442"/>
                  </a:cubicBezTo>
                  <a:cubicBezTo>
                    <a:pt x="6337298" y="5217163"/>
                    <a:pt x="6296658" y="5146042"/>
                    <a:pt x="6234428" y="5104133"/>
                  </a:cubicBezTo>
                  <a:cubicBezTo>
                    <a:pt x="6296658" y="5062223"/>
                    <a:pt x="6337298" y="4991103"/>
                    <a:pt x="6337298" y="4909823"/>
                  </a:cubicBezTo>
                  <a:cubicBezTo>
                    <a:pt x="6337298" y="4828543"/>
                    <a:pt x="6296658" y="4757423"/>
                    <a:pt x="6234428" y="4715513"/>
                  </a:cubicBezTo>
                  <a:cubicBezTo>
                    <a:pt x="6296658" y="4672333"/>
                    <a:pt x="6337298" y="4601213"/>
                    <a:pt x="6337298" y="4521203"/>
                  </a:cubicBezTo>
                  <a:cubicBezTo>
                    <a:pt x="6337298" y="4439923"/>
                    <a:pt x="6296658" y="4368803"/>
                    <a:pt x="6234428" y="4326893"/>
                  </a:cubicBezTo>
                  <a:cubicBezTo>
                    <a:pt x="6296658" y="4284983"/>
                    <a:pt x="6337298" y="4213863"/>
                    <a:pt x="6337298" y="4132583"/>
                  </a:cubicBezTo>
                  <a:cubicBezTo>
                    <a:pt x="6337298" y="4051303"/>
                    <a:pt x="6296658" y="3980183"/>
                    <a:pt x="6234428" y="3938274"/>
                  </a:cubicBezTo>
                  <a:cubicBezTo>
                    <a:pt x="6296658" y="3896364"/>
                    <a:pt x="6337298" y="3825244"/>
                    <a:pt x="6337298" y="3743964"/>
                  </a:cubicBezTo>
                  <a:cubicBezTo>
                    <a:pt x="6337298" y="3662684"/>
                    <a:pt x="6296658" y="3591564"/>
                    <a:pt x="6234428" y="3549654"/>
                  </a:cubicBezTo>
                  <a:cubicBezTo>
                    <a:pt x="6296658" y="3506474"/>
                    <a:pt x="6337298" y="3435354"/>
                    <a:pt x="6337298" y="3355344"/>
                  </a:cubicBezTo>
                  <a:cubicBezTo>
                    <a:pt x="6337298" y="3274064"/>
                    <a:pt x="6296658" y="3202944"/>
                    <a:pt x="6234428" y="3161034"/>
                  </a:cubicBezTo>
                  <a:cubicBezTo>
                    <a:pt x="6296658" y="3119124"/>
                    <a:pt x="6337298" y="3048004"/>
                    <a:pt x="6337298" y="2966724"/>
                  </a:cubicBezTo>
                  <a:cubicBezTo>
                    <a:pt x="6337298" y="2885444"/>
                    <a:pt x="6296658" y="2814324"/>
                    <a:pt x="6234428" y="2772414"/>
                  </a:cubicBezTo>
                  <a:cubicBezTo>
                    <a:pt x="6296658" y="2730504"/>
                    <a:pt x="6337298" y="2659384"/>
                    <a:pt x="6337298" y="2578104"/>
                  </a:cubicBezTo>
                  <a:cubicBezTo>
                    <a:pt x="6337298" y="2496824"/>
                    <a:pt x="6296658" y="2425704"/>
                    <a:pt x="6234428" y="2383794"/>
                  </a:cubicBezTo>
                  <a:cubicBezTo>
                    <a:pt x="6296658" y="2341884"/>
                    <a:pt x="6337298" y="2270764"/>
                    <a:pt x="6337298" y="2189484"/>
                  </a:cubicBezTo>
                  <a:cubicBezTo>
                    <a:pt x="6337298" y="2108204"/>
                    <a:pt x="6296658" y="2037084"/>
                    <a:pt x="6234428" y="1995174"/>
                  </a:cubicBezTo>
                  <a:cubicBezTo>
                    <a:pt x="6296658" y="1953264"/>
                    <a:pt x="6337298" y="1882144"/>
                    <a:pt x="6337298" y="1800864"/>
                  </a:cubicBezTo>
                  <a:cubicBezTo>
                    <a:pt x="6337298" y="1719584"/>
                    <a:pt x="6296658" y="1648464"/>
                    <a:pt x="6234428" y="1606554"/>
                  </a:cubicBezTo>
                  <a:cubicBezTo>
                    <a:pt x="6296658" y="1563374"/>
                    <a:pt x="6337298" y="1492254"/>
                    <a:pt x="6337298" y="1412244"/>
                  </a:cubicBezTo>
                  <a:cubicBezTo>
                    <a:pt x="6337298" y="1330964"/>
                    <a:pt x="6296658" y="1259844"/>
                    <a:pt x="6234428" y="1217934"/>
                  </a:cubicBezTo>
                  <a:cubicBezTo>
                    <a:pt x="6296658" y="1176024"/>
                    <a:pt x="6337298" y="1104904"/>
                    <a:pt x="6337298" y="1023624"/>
                  </a:cubicBezTo>
                  <a:cubicBezTo>
                    <a:pt x="6337298" y="942344"/>
                    <a:pt x="6296658" y="871224"/>
                    <a:pt x="6234428" y="829314"/>
                  </a:cubicBezTo>
                  <a:cubicBezTo>
                    <a:pt x="6309358" y="775974"/>
                    <a:pt x="6349998" y="704854"/>
                    <a:pt x="6349998" y="624844"/>
                  </a:cubicBezTo>
                  <a:close/>
                </a:path>
              </a:pathLst>
            </a:custGeom>
            <a:solidFill>
              <a:srgbClr val="8AB5E1"/>
            </a:solidFill>
          </p:spPr>
        </p:sp>
        <p:sp>
          <p:nvSpPr>
            <p:cNvPr id="10" name="Freeform 10"/>
            <p:cNvSpPr/>
            <p:nvPr/>
          </p:nvSpPr>
          <p:spPr>
            <a:xfrm>
              <a:off x="389890" y="450850"/>
              <a:ext cx="5570220" cy="7743190"/>
            </a:xfrm>
            <a:custGeom>
              <a:avLst/>
              <a:gdLst/>
              <a:ahLst/>
              <a:cxnLst/>
              <a:rect l="l" t="t" r="r" b="b"/>
              <a:pathLst>
                <a:path w="5570220" h="7743190">
                  <a:moveTo>
                    <a:pt x="0" y="0"/>
                  </a:moveTo>
                  <a:lnTo>
                    <a:pt x="5570220" y="0"/>
                  </a:lnTo>
                  <a:lnTo>
                    <a:pt x="5570220" y="7743190"/>
                  </a:lnTo>
                  <a:lnTo>
                    <a:pt x="0" y="7743190"/>
                  </a:lnTo>
                  <a:close/>
                </a:path>
              </a:pathLst>
            </a:custGeom>
            <a:blipFill>
              <a:blip r:embed="rId2" cstate="email">
                <a:extLst>
                  <a:ext uri="{28A0092B-C50C-407E-A947-70E740481C1C}">
                    <a14:useLocalDpi xmlns:a14="http://schemas.microsoft.com/office/drawing/2010/main"/>
                  </a:ext>
                </a:extLst>
              </a:blip>
              <a:stretch>
                <a:fillRect/>
              </a:stretch>
            </a:blipFill>
          </p:spPr>
        </p:sp>
      </p:grpSp>
      <p:sp>
        <p:nvSpPr>
          <p:cNvPr id="11" name="Freeform 11"/>
          <p:cNvSpPr/>
          <p:nvPr/>
        </p:nvSpPr>
        <p:spPr>
          <a:xfrm rot="233397">
            <a:off x="15661035" y="9025098"/>
            <a:ext cx="3406700" cy="1121114"/>
          </a:xfrm>
          <a:custGeom>
            <a:avLst/>
            <a:gdLst/>
            <a:ahLst/>
            <a:cxnLst/>
            <a:rect l="l" t="t" r="r" b="b"/>
            <a:pathLst>
              <a:path w="3406700" h="1121114">
                <a:moveTo>
                  <a:pt x="0" y="0"/>
                </a:moveTo>
                <a:lnTo>
                  <a:pt x="3406700" y="0"/>
                </a:lnTo>
                <a:lnTo>
                  <a:pt x="3406700" y="1121113"/>
                </a:lnTo>
                <a:lnTo>
                  <a:pt x="0" y="1121113"/>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2" name="Freeform 12"/>
          <p:cNvSpPr/>
          <p:nvPr/>
        </p:nvSpPr>
        <p:spPr>
          <a:xfrm>
            <a:off x="3068691" y="743243"/>
            <a:ext cx="1123180" cy="1100716"/>
          </a:xfrm>
          <a:custGeom>
            <a:avLst/>
            <a:gdLst/>
            <a:ahLst/>
            <a:cxnLst/>
            <a:rect l="l" t="t" r="r" b="b"/>
            <a:pathLst>
              <a:path w="1123180" h="1100716">
                <a:moveTo>
                  <a:pt x="0" y="0"/>
                </a:moveTo>
                <a:lnTo>
                  <a:pt x="1123180" y="0"/>
                </a:lnTo>
                <a:lnTo>
                  <a:pt x="1123180" y="1100716"/>
                </a:lnTo>
                <a:lnTo>
                  <a:pt x="0" y="1100716"/>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3" name="Freeform 13"/>
          <p:cNvSpPr/>
          <p:nvPr/>
        </p:nvSpPr>
        <p:spPr>
          <a:xfrm rot="-6130605">
            <a:off x="-74332" y="242442"/>
            <a:ext cx="1610901" cy="1627413"/>
          </a:xfrm>
          <a:custGeom>
            <a:avLst/>
            <a:gdLst/>
            <a:ahLst/>
            <a:cxnLst/>
            <a:rect l="l" t="t" r="r" b="b"/>
            <a:pathLst>
              <a:path w="1610901" h="1627413">
                <a:moveTo>
                  <a:pt x="0" y="0"/>
                </a:moveTo>
                <a:lnTo>
                  <a:pt x="1610900" y="0"/>
                </a:lnTo>
                <a:lnTo>
                  <a:pt x="1610900" y="1627414"/>
                </a:lnTo>
                <a:lnTo>
                  <a:pt x="0" y="1627414"/>
                </a:lnTo>
                <a:lnTo>
                  <a:pt x="0" y="0"/>
                </a:lnTo>
                <a:close/>
              </a:path>
            </a:pathLst>
          </a:custGeom>
          <a:blipFill>
            <a:blip r:embed="rId13" cstate="email">
              <a:extLst>
                <a:ext uri="{28A0092B-C50C-407E-A947-70E740481C1C}">
                  <a14:useLocalDpi xmlns:a14="http://schemas.microsoft.com/office/drawing/2010/main"/>
                </a:ext>
              </a:extLst>
            </a:blip>
            <a:stretch>
              <a:fillRect/>
            </a:stretch>
          </a:blipFill>
        </p:spPr>
        <p:txBody>
          <a:bodyPr/>
          <a:lstStyle/>
          <a:p>
            <a:endParaRPr lang="en-US" dirty="0"/>
          </a:p>
        </p:txBody>
      </p:sp>
      <p:sp>
        <p:nvSpPr>
          <p:cNvPr id="14" name="Freeform 14"/>
          <p:cNvSpPr/>
          <p:nvPr/>
        </p:nvSpPr>
        <p:spPr>
          <a:xfrm>
            <a:off x="1327318" y="230541"/>
            <a:ext cx="1593754" cy="1562090"/>
          </a:xfrm>
          <a:custGeom>
            <a:avLst/>
            <a:gdLst/>
            <a:ahLst/>
            <a:cxnLst/>
            <a:rect l="l" t="t" r="r" b="b"/>
            <a:pathLst>
              <a:path w="1593754" h="1562090">
                <a:moveTo>
                  <a:pt x="0" y="0"/>
                </a:moveTo>
                <a:lnTo>
                  <a:pt x="1593755" y="0"/>
                </a:lnTo>
                <a:lnTo>
                  <a:pt x="1593755" y="1562090"/>
                </a:lnTo>
                <a:lnTo>
                  <a:pt x="0" y="1562090"/>
                </a:lnTo>
                <a:lnTo>
                  <a:pt x="0" y="0"/>
                </a:lnTo>
                <a:close/>
              </a:path>
            </a:pathLst>
          </a:custGeom>
          <a:blipFill>
            <a:blip r:embed="rId14" cstate="email">
              <a:extLst>
                <a:ext uri="{28A0092B-C50C-407E-A947-70E740481C1C}">
                  <a14:useLocalDpi xmlns:a14="http://schemas.microsoft.com/office/drawing/2010/main"/>
                </a:ext>
              </a:extLst>
            </a:blip>
            <a:stretch>
              <a:fillRect/>
            </a:stretch>
          </a:blipFill>
        </p:spPr>
      </p:sp>
      <p:sp>
        <p:nvSpPr>
          <p:cNvPr id="15" name="Freeform 15"/>
          <p:cNvSpPr/>
          <p:nvPr/>
        </p:nvSpPr>
        <p:spPr>
          <a:xfrm flipV="1">
            <a:off x="15932711" y="-231891"/>
            <a:ext cx="2202256" cy="3050985"/>
          </a:xfrm>
          <a:custGeom>
            <a:avLst/>
            <a:gdLst/>
            <a:ahLst/>
            <a:cxnLst/>
            <a:rect l="l" t="t" r="r" b="b"/>
            <a:pathLst>
              <a:path w="2202256" h="3050985">
                <a:moveTo>
                  <a:pt x="0" y="3050985"/>
                </a:moveTo>
                <a:lnTo>
                  <a:pt x="2202256" y="3050985"/>
                </a:lnTo>
                <a:lnTo>
                  <a:pt x="2202256" y="0"/>
                </a:lnTo>
                <a:lnTo>
                  <a:pt x="0" y="0"/>
                </a:lnTo>
                <a:lnTo>
                  <a:pt x="0" y="3050985"/>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16" name="TextBox 16"/>
          <p:cNvSpPr txBox="1"/>
          <p:nvPr/>
        </p:nvSpPr>
        <p:spPr>
          <a:xfrm>
            <a:off x="3882671" y="626851"/>
            <a:ext cx="11744259" cy="1466850"/>
          </a:xfrm>
          <a:prstGeom prst="rect">
            <a:avLst/>
          </a:prstGeom>
        </p:spPr>
        <p:txBody>
          <a:bodyPr lIns="0" tIns="0" rIns="0" bIns="0" rtlCol="0" anchor="t">
            <a:spAutoFit/>
          </a:bodyPr>
          <a:lstStyle/>
          <a:p>
            <a:pPr algn="ctr">
              <a:lnSpc>
                <a:spcPts val="5400"/>
              </a:lnSpc>
            </a:pPr>
            <a:r>
              <a:rPr lang="en-US" sz="6000" dirty="0">
                <a:solidFill>
                  <a:srgbClr val="383C82"/>
                </a:solidFill>
                <a:latin typeface="Times New Roman"/>
                <a:ea typeface="Times New Roman"/>
                <a:cs typeface="Times New Roman"/>
                <a:sym typeface="Times New Roman"/>
              </a:rPr>
              <a:t> </a:t>
            </a:r>
            <a:r>
              <a:rPr lang="en-US" sz="6000" dirty="0">
                <a:solidFill>
                  <a:srgbClr val="000000"/>
                </a:solidFill>
                <a:latin typeface="Times New Roman"/>
                <a:ea typeface="Times New Roman"/>
                <a:cs typeface="Times New Roman"/>
                <a:sym typeface="Times New Roman"/>
              </a:rPr>
              <a:t>THUẬT TOÁN SELECTION SORT</a:t>
            </a:r>
          </a:p>
          <a:p>
            <a:pPr algn="ctr">
              <a:lnSpc>
                <a:spcPts val="5400"/>
              </a:lnSpc>
            </a:pPr>
            <a:endParaRPr lang="en-US" sz="6000" dirty="0">
              <a:solidFill>
                <a:srgbClr val="000000"/>
              </a:solidFill>
              <a:latin typeface="Times New Roman"/>
              <a:ea typeface="Times New Roman"/>
              <a:cs typeface="Times New Roman"/>
              <a:sym typeface="Times New Roman"/>
            </a:endParaRPr>
          </a:p>
        </p:txBody>
      </p:sp>
      <p:sp>
        <p:nvSpPr>
          <p:cNvPr id="17" name="AutoShape 17"/>
          <p:cNvSpPr/>
          <p:nvPr/>
        </p:nvSpPr>
        <p:spPr>
          <a:xfrm>
            <a:off x="4191871" y="1498628"/>
            <a:ext cx="12237772" cy="0"/>
          </a:xfrm>
          <a:prstGeom prst="line">
            <a:avLst/>
          </a:prstGeom>
          <a:ln w="38100" cap="flat">
            <a:solidFill>
              <a:srgbClr val="000000"/>
            </a:solidFill>
            <a:prstDash val="solid"/>
            <a:headEnd type="none" w="sm" len="sm"/>
            <a:tailEnd type="none" w="sm" len="sm"/>
          </a:ln>
        </p:spPr>
      </p:sp>
      <p:sp>
        <p:nvSpPr>
          <p:cNvPr id="18" name="Freeform 18"/>
          <p:cNvSpPr/>
          <p:nvPr/>
        </p:nvSpPr>
        <p:spPr>
          <a:xfrm>
            <a:off x="461288" y="2016272"/>
            <a:ext cx="8130290" cy="6758303"/>
          </a:xfrm>
          <a:custGeom>
            <a:avLst/>
            <a:gdLst/>
            <a:ahLst/>
            <a:cxnLst/>
            <a:rect l="l" t="t" r="r" b="b"/>
            <a:pathLst>
              <a:path w="8130290" h="6758303">
                <a:moveTo>
                  <a:pt x="0" y="0"/>
                </a:moveTo>
                <a:lnTo>
                  <a:pt x="8130289" y="0"/>
                </a:lnTo>
                <a:lnTo>
                  <a:pt x="8130289" y="6758303"/>
                </a:lnTo>
                <a:lnTo>
                  <a:pt x="0" y="6758303"/>
                </a:lnTo>
                <a:lnTo>
                  <a:pt x="0" y="0"/>
                </a:lnTo>
                <a:close/>
              </a:path>
            </a:pathLst>
          </a:custGeom>
          <a:blipFill>
            <a:blip r:embed="rId17" cstate="email">
              <a:extLst>
                <a:ext uri="{28A0092B-C50C-407E-A947-70E740481C1C}">
                  <a14:useLocalDpi xmlns:a14="http://schemas.microsoft.com/office/drawing/2010/main"/>
                </a:ext>
              </a:extLst>
            </a:blip>
            <a:stretch>
              <a:fillRect/>
            </a:stretch>
          </a:blipFill>
        </p:spPr>
      </p:sp>
      <p:sp>
        <p:nvSpPr>
          <p:cNvPr id="19" name="TextBox 19"/>
          <p:cNvSpPr txBox="1"/>
          <p:nvPr/>
        </p:nvSpPr>
        <p:spPr>
          <a:xfrm>
            <a:off x="10158214" y="3414283"/>
            <a:ext cx="6923450" cy="3829050"/>
          </a:xfrm>
          <a:prstGeom prst="rect">
            <a:avLst/>
          </a:prstGeom>
        </p:spPr>
        <p:txBody>
          <a:bodyPr lIns="0" tIns="0" rIns="0" bIns="0" rtlCol="0" anchor="t">
            <a:spAutoFit/>
          </a:bodyPr>
          <a:lstStyle/>
          <a:p>
            <a:pPr algn="ctr">
              <a:lnSpc>
                <a:spcPts val="2700"/>
              </a:lnSpc>
            </a:pPr>
            <a:r>
              <a:rPr lang="en-US" sz="3000" dirty="0">
                <a:solidFill>
                  <a:srgbClr val="000000"/>
                </a:solidFill>
                <a:latin typeface="Times New Roman"/>
                <a:ea typeface="Times New Roman"/>
                <a:cs typeface="Times New Roman"/>
                <a:sym typeface="Times New Roman"/>
              </a:rPr>
              <a:t>Selection Sort </a:t>
            </a:r>
            <a:r>
              <a:rPr lang="en-US" sz="3000" dirty="0" err="1">
                <a:solidFill>
                  <a:srgbClr val="000000"/>
                </a:solidFill>
                <a:latin typeface="Times New Roman"/>
                <a:ea typeface="Times New Roman"/>
                <a:cs typeface="Times New Roman"/>
                <a:sym typeface="Times New Roman"/>
              </a:rPr>
              <a:t>hoạt</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động</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bằng</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cách</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lặp</a:t>
            </a:r>
            <a:r>
              <a:rPr lang="en-US" sz="3000" dirty="0">
                <a:solidFill>
                  <a:srgbClr val="000000"/>
                </a:solidFill>
                <a:latin typeface="Times New Roman"/>
                <a:ea typeface="Times New Roman"/>
                <a:cs typeface="Times New Roman"/>
                <a:sym typeface="Times New Roman"/>
              </a:rPr>
              <a:t> qua </a:t>
            </a:r>
            <a:r>
              <a:rPr lang="en-US" sz="3000" dirty="0" err="1">
                <a:solidFill>
                  <a:srgbClr val="000000"/>
                </a:solidFill>
                <a:latin typeface="Times New Roman"/>
                <a:ea typeface="Times New Roman"/>
                <a:cs typeface="Times New Roman"/>
                <a:sym typeface="Times New Roman"/>
              </a:rPr>
              <a:t>danh</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sách</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mỗi</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lần</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chọn</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phần</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tử</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nhỏ</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nhất</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trong</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phần</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chưa</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sắp</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xếp</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và</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đưa</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về</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đúng</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vị</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trí</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Trên</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danh</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sách</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liên</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kết</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đơn</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thuật</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toán</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thường</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được</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cài</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đặt</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bằng</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cách</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giữ</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nguyên</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liên</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kết</a:t>
            </a:r>
            <a:r>
              <a:rPr lang="en-US" sz="3000" dirty="0">
                <a:solidFill>
                  <a:srgbClr val="000000"/>
                </a:solidFill>
                <a:latin typeface="Times New Roman"/>
                <a:ea typeface="Times New Roman"/>
                <a:cs typeface="Times New Roman"/>
                <a:sym typeface="Times New Roman"/>
              </a:rPr>
              <a:t> node </a:t>
            </a:r>
            <a:r>
              <a:rPr lang="en-US" sz="3000" dirty="0" err="1">
                <a:solidFill>
                  <a:srgbClr val="000000"/>
                </a:solidFill>
                <a:latin typeface="Times New Roman"/>
                <a:ea typeface="Times New Roman"/>
                <a:cs typeface="Times New Roman"/>
                <a:sym typeface="Times New Roman"/>
              </a:rPr>
              <a:t>và</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chỉ</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hoán</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đổi</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dữ</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liệu</a:t>
            </a:r>
            <a:r>
              <a:rPr lang="en-US" sz="3000" dirty="0">
                <a:solidFill>
                  <a:srgbClr val="000000"/>
                </a:solidFill>
                <a:latin typeface="Times New Roman"/>
                <a:ea typeface="Times New Roman"/>
                <a:cs typeface="Times New Roman"/>
                <a:sym typeface="Times New Roman"/>
              </a:rPr>
              <a:t>.</a:t>
            </a:r>
          </a:p>
          <a:p>
            <a:pPr algn="ctr">
              <a:lnSpc>
                <a:spcPts val="2700"/>
              </a:lnSpc>
            </a:pPr>
            <a:r>
              <a:rPr lang="en-US" sz="3000" dirty="0">
                <a:solidFill>
                  <a:srgbClr val="000000"/>
                </a:solidFill>
                <a:latin typeface="Times New Roman"/>
                <a:ea typeface="Times New Roman"/>
                <a:cs typeface="Times New Roman"/>
                <a:sym typeface="Times New Roman"/>
              </a:rPr>
              <a:t>Selection Sort </a:t>
            </a:r>
            <a:r>
              <a:rPr lang="en-US" sz="3000" dirty="0" err="1">
                <a:solidFill>
                  <a:srgbClr val="000000"/>
                </a:solidFill>
                <a:latin typeface="Times New Roman"/>
                <a:ea typeface="Times New Roman"/>
                <a:cs typeface="Times New Roman"/>
                <a:sym typeface="Times New Roman"/>
              </a:rPr>
              <a:t>dễ</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cài</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đặt</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phù</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hợp</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cho</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mục</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đích</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học</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tập</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nhưng</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có</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độ</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phức</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tạp</a:t>
            </a:r>
            <a:r>
              <a:rPr lang="en-US" sz="3000" dirty="0">
                <a:solidFill>
                  <a:srgbClr val="000000"/>
                </a:solidFill>
                <a:latin typeface="Times New Roman"/>
                <a:ea typeface="Times New Roman"/>
                <a:cs typeface="Times New Roman"/>
                <a:sym typeface="Times New Roman"/>
              </a:rPr>
              <a:t> O(n²), </a:t>
            </a:r>
            <a:r>
              <a:rPr lang="en-US" sz="3000" dirty="0" err="1">
                <a:solidFill>
                  <a:srgbClr val="000000"/>
                </a:solidFill>
                <a:latin typeface="Times New Roman"/>
                <a:ea typeface="Times New Roman"/>
                <a:cs typeface="Times New Roman"/>
                <a:sym typeface="Times New Roman"/>
              </a:rPr>
              <a:t>không</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hiệu</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quả</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với</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danh</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sách</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lớn</a:t>
            </a:r>
            <a:r>
              <a:rPr lang="en-US" sz="3000" dirty="0">
                <a:solidFill>
                  <a:srgbClr val="000000"/>
                </a:solidFill>
                <a:latin typeface="Times New Roman"/>
                <a:ea typeface="Times New Roman"/>
                <a:cs typeface="Times New Roman"/>
                <a:sym typeface="Times New Roman"/>
              </a:rPr>
              <a:t>.</a:t>
            </a:r>
          </a:p>
          <a:p>
            <a:pPr algn="ctr">
              <a:lnSpc>
                <a:spcPts val="2700"/>
              </a:lnSpc>
            </a:pPr>
            <a:endParaRPr lang="en-US" sz="3000" dirty="0">
              <a:solidFill>
                <a:srgbClr val="000000"/>
              </a:solidFill>
              <a:latin typeface="Times New Roman"/>
              <a:ea typeface="Times New Roman"/>
              <a:cs typeface="Times New Roman"/>
              <a:sym typeface="Times New Roman"/>
            </a:endParaRPr>
          </a:p>
          <a:p>
            <a:pPr algn="ctr">
              <a:lnSpc>
                <a:spcPts val="2700"/>
              </a:lnSpc>
            </a:pPr>
            <a:endParaRPr lang="en-US" sz="3000" dirty="0">
              <a:solidFill>
                <a:srgbClr val="000000"/>
              </a:solidFill>
              <a:latin typeface="Times New Roman"/>
              <a:ea typeface="Times New Roman"/>
              <a:cs typeface="Times New Roman"/>
              <a:sym typeface="Times New Roman"/>
            </a:endParaRPr>
          </a:p>
        </p:txBody>
      </p:sp>
      <p:sp>
        <p:nvSpPr>
          <p:cNvPr id="20" name="TextBox 20"/>
          <p:cNvSpPr txBox="1"/>
          <p:nvPr/>
        </p:nvSpPr>
        <p:spPr>
          <a:xfrm>
            <a:off x="16630021" y="9453915"/>
            <a:ext cx="629279" cy="847725"/>
          </a:xfrm>
          <a:prstGeom prst="rect">
            <a:avLst/>
          </a:prstGeom>
        </p:spPr>
        <p:txBody>
          <a:bodyPr lIns="0" tIns="0" rIns="0" bIns="0" rtlCol="0" anchor="t">
            <a:spAutoFit/>
          </a:bodyPr>
          <a:lstStyle/>
          <a:p>
            <a:pPr algn="ctr">
              <a:lnSpc>
                <a:spcPts val="3150"/>
              </a:lnSpc>
            </a:pPr>
            <a:r>
              <a:rPr lang="en-US" sz="3500">
                <a:solidFill>
                  <a:srgbClr val="FFFFFF"/>
                </a:solidFill>
                <a:latin typeface="KG Primary Penmanship"/>
                <a:ea typeface="KG Primary Penmanship"/>
                <a:cs typeface="KG Primary Penmanship"/>
                <a:sym typeface="KG Primary Penmanship"/>
              </a:rPr>
              <a:t>12</a:t>
            </a:r>
          </a:p>
          <a:p>
            <a:pPr algn="ctr">
              <a:lnSpc>
                <a:spcPts val="3150"/>
              </a:lnSpc>
            </a:pPr>
            <a:endParaRPr lang="en-US" sz="3500">
              <a:solidFill>
                <a:srgbClr val="FFFFFF"/>
              </a:solidFill>
              <a:latin typeface="KG Primary Penmanship"/>
              <a:ea typeface="KG Primary Penmanship"/>
              <a:cs typeface="KG Primary Penmanship"/>
              <a:sym typeface="KG Primary Penmanship"/>
            </a:endParaRPr>
          </a:p>
        </p:txBody>
      </p:sp>
      <p:sp>
        <p:nvSpPr>
          <p:cNvPr id="21" name="TextBox 21"/>
          <p:cNvSpPr txBox="1"/>
          <p:nvPr/>
        </p:nvSpPr>
        <p:spPr>
          <a:xfrm>
            <a:off x="439721" y="8825265"/>
            <a:ext cx="8173424" cy="542925"/>
          </a:xfrm>
          <a:prstGeom prst="rect">
            <a:avLst/>
          </a:prstGeom>
        </p:spPr>
        <p:txBody>
          <a:bodyPr lIns="0" tIns="0" rIns="0" bIns="0" rtlCol="0" anchor="t">
            <a:spAutoFit/>
          </a:bodyPr>
          <a:lstStyle/>
          <a:p>
            <a:pPr algn="ctr">
              <a:lnSpc>
                <a:spcPts val="4200"/>
              </a:lnSpc>
              <a:spcBef>
                <a:spcPct val="0"/>
              </a:spcBef>
            </a:pPr>
            <a:r>
              <a:rPr lang="en-US" sz="3000" b="1" dirty="0">
                <a:solidFill>
                  <a:srgbClr val="000000"/>
                </a:solidFill>
                <a:latin typeface="Times New Roman Bold"/>
                <a:ea typeface="Times New Roman Bold"/>
                <a:cs typeface="Times New Roman Bold"/>
                <a:sym typeface="Times New Roman Bold"/>
              </a:rPr>
              <a:t>MINH HỌA THUẬT TOÁN  SELECTION SORT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anim calcmode="lin" valueType="num">
                                      <p:cBhvr>
                                        <p:cTn id="8" dur="1000" fill="hold"/>
                                        <p:tgtEl>
                                          <p:spTgt spid="16"/>
                                        </p:tgtEl>
                                        <p:attrNameLst>
                                          <p:attrName>ppt_x</p:attrName>
                                        </p:attrNameLst>
                                      </p:cBhvr>
                                      <p:tavLst>
                                        <p:tav tm="0">
                                          <p:val>
                                            <p:strVal val="#ppt_x"/>
                                          </p:val>
                                        </p:tav>
                                        <p:tav tm="100000">
                                          <p:val>
                                            <p:strVal val="#ppt_x"/>
                                          </p:val>
                                        </p:tav>
                                      </p:tavLst>
                                    </p:anim>
                                    <p:anim calcmode="lin" valueType="num">
                                      <p:cBhvr>
                                        <p:cTn id="9"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8"/>
                                        </p:tgtEl>
                                        <p:attrNameLst>
                                          <p:attrName>style.visibility</p:attrName>
                                        </p:attrNameLst>
                                      </p:cBhvr>
                                      <p:to>
                                        <p:strVal val="visible"/>
                                      </p:to>
                                    </p:set>
                                    <p:animEffect transition="in" filter="fade">
                                      <p:cBhvr>
                                        <p:cTn id="14" dur="1000"/>
                                        <p:tgtEl>
                                          <p:spTgt spid="18"/>
                                        </p:tgtEl>
                                      </p:cBhvr>
                                    </p:animEffect>
                                    <p:anim calcmode="lin" valueType="num">
                                      <p:cBhvr>
                                        <p:cTn id="15" dur="1000" fill="hold"/>
                                        <p:tgtEl>
                                          <p:spTgt spid="18"/>
                                        </p:tgtEl>
                                        <p:attrNameLst>
                                          <p:attrName>ppt_x</p:attrName>
                                        </p:attrNameLst>
                                      </p:cBhvr>
                                      <p:tavLst>
                                        <p:tav tm="0">
                                          <p:val>
                                            <p:strVal val="#ppt_x"/>
                                          </p:val>
                                        </p:tav>
                                        <p:tav tm="100000">
                                          <p:val>
                                            <p:strVal val="#ppt_x"/>
                                          </p:val>
                                        </p:tav>
                                      </p:tavLst>
                                    </p:anim>
                                    <p:anim calcmode="lin" valueType="num">
                                      <p:cBhvr>
                                        <p:cTn id="16"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21"/>
                                        </p:tgtEl>
                                        <p:attrNameLst>
                                          <p:attrName>style.visibility</p:attrName>
                                        </p:attrNameLst>
                                      </p:cBhvr>
                                      <p:to>
                                        <p:strVal val="visible"/>
                                      </p:to>
                                    </p:set>
                                    <p:animEffect transition="in" filter="fade">
                                      <p:cBhvr>
                                        <p:cTn id="21" dur="1000"/>
                                        <p:tgtEl>
                                          <p:spTgt spid="21"/>
                                        </p:tgtEl>
                                      </p:cBhvr>
                                    </p:animEffect>
                                    <p:anim calcmode="lin" valueType="num">
                                      <p:cBhvr>
                                        <p:cTn id="22" dur="1000" fill="hold"/>
                                        <p:tgtEl>
                                          <p:spTgt spid="21"/>
                                        </p:tgtEl>
                                        <p:attrNameLst>
                                          <p:attrName>ppt_x</p:attrName>
                                        </p:attrNameLst>
                                      </p:cBhvr>
                                      <p:tavLst>
                                        <p:tav tm="0">
                                          <p:val>
                                            <p:strVal val="#ppt_x"/>
                                          </p:val>
                                        </p:tav>
                                        <p:tav tm="100000">
                                          <p:val>
                                            <p:strVal val="#ppt_x"/>
                                          </p:val>
                                        </p:tav>
                                      </p:tavLst>
                                    </p:anim>
                                    <p:anim calcmode="lin" valueType="num">
                                      <p:cBhvr>
                                        <p:cTn id="23"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9">
                                            <p:txEl>
                                              <p:pRg st="0" end="0"/>
                                            </p:txEl>
                                          </p:spTgt>
                                        </p:tgtEl>
                                        <p:attrNameLst>
                                          <p:attrName>style.visibility</p:attrName>
                                        </p:attrNameLst>
                                      </p:cBhvr>
                                      <p:to>
                                        <p:strVal val="visible"/>
                                      </p:to>
                                    </p:set>
                                    <p:animEffect transition="in" filter="fade">
                                      <p:cBhvr>
                                        <p:cTn id="28" dur="1000"/>
                                        <p:tgtEl>
                                          <p:spTgt spid="19">
                                            <p:txEl>
                                              <p:pRg st="0" end="0"/>
                                            </p:txEl>
                                          </p:spTgt>
                                        </p:tgtEl>
                                      </p:cBhvr>
                                    </p:animEffect>
                                    <p:anim calcmode="lin" valueType="num">
                                      <p:cBhvr>
                                        <p:cTn id="29" dur="1000" fill="hold"/>
                                        <p:tgtEl>
                                          <p:spTgt spid="19">
                                            <p:txEl>
                                              <p:pRg st="0" end="0"/>
                                            </p:txEl>
                                          </p:spTgt>
                                        </p:tgtEl>
                                        <p:attrNameLst>
                                          <p:attrName>ppt_x</p:attrName>
                                        </p:attrNameLst>
                                      </p:cBhvr>
                                      <p:tavLst>
                                        <p:tav tm="0">
                                          <p:val>
                                            <p:strVal val="#ppt_x"/>
                                          </p:val>
                                        </p:tav>
                                        <p:tav tm="100000">
                                          <p:val>
                                            <p:strVal val="#ppt_x"/>
                                          </p:val>
                                        </p:tav>
                                      </p:tavLst>
                                    </p:anim>
                                    <p:anim calcmode="lin" valueType="num">
                                      <p:cBhvr>
                                        <p:cTn id="30" dur="1000" fill="hold"/>
                                        <p:tgtEl>
                                          <p:spTgt spid="19">
                                            <p:txEl>
                                              <p:pRg st="0" end="0"/>
                                            </p:txEl>
                                          </p:spTgt>
                                        </p:tgtEl>
                                        <p:attrNameLst>
                                          <p:attrName>ppt_y</p:attrName>
                                        </p:attrNameLst>
                                      </p:cBhvr>
                                      <p:tavLst>
                                        <p:tav tm="0">
                                          <p:val>
                                            <p:strVal val="#ppt_y+.1"/>
                                          </p:val>
                                        </p:tav>
                                        <p:tav tm="100000">
                                          <p:val>
                                            <p:strVal val="#ppt_y"/>
                                          </p:val>
                                        </p:tav>
                                      </p:tavLst>
                                    </p:anim>
                                  </p:childTnLst>
                                </p:cTn>
                              </p:par>
                              <p:par>
                                <p:cTn id="31" presetID="42" presetClass="entr" presetSubtype="0" fill="hold" nodeType="withEffect">
                                  <p:stCondLst>
                                    <p:cond delay="0"/>
                                  </p:stCondLst>
                                  <p:childTnLst>
                                    <p:set>
                                      <p:cBhvr>
                                        <p:cTn id="32" dur="1" fill="hold">
                                          <p:stCondLst>
                                            <p:cond delay="0"/>
                                          </p:stCondLst>
                                        </p:cTn>
                                        <p:tgtEl>
                                          <p:spTgt spid="19">
                                            <p:txEl>
                                              <p:pRg st="1" end="1"/>
                                            </p:txEl>
                                          </p:spTgt>
                                        </p:tgtEl>
                                        <p:attrNameLst>
                                          <p:attrName>style.visibility</p:attrName>
                                        </p:attrNameLst>
                                      </p:cBhvr>
                                      <p:to>
                                        <p:strVal val="visible"/>
                                      </p:to>
                                    </p:set>
                                    <p:animEffect transition="in" filter="fade">
                                      <p:cBhvr>
                                        <p:cTn id="33" dur="1000"/>
                                        <p:tgtEl>
                                          <p:spTgt spid="19">
                                            <p:txEl>
                                              <p:pRg st="1" end="1"/>
                                            </p:txEl>
                                          </p:spTgt>
                                        </p:tgtEl>
                                      </p:cBhvr>
                                    </p:animEffect>
                                    <p:anim calcmode="lin" valueType="num">
                                      <p:cBhvr>
                                        <p:cTn id="34" dur="1000" fill="hold"/>
                                        <p:tgtEl>
                                          <p:spTgt spid="19">
                                            <p:txEl>
                                              <p:pRg st="1" end="1"/>
                                            </p:txEl>
                                          </p:spTgt>
                                        </p:tgtEl>
                                        <p:attrNameLst>
                                          <p:attrName>ppt_x</p:attrName>
                                        </p:attrNameLst>
                                      </p:cBhvr>
                                      <p:tavLst>
                                        <p:tav tm="0">
                                          <p:val>
                                            <p:strVal val="#ppt_x"/>
                                          </p:val>
                                        </p:tav>
                                        <p:tav tm="100000">
                                          <p:val>
                                            <p:strVal val="#ppt_x"/>
                                          </p:val>
                                        </p:tav>
                                      </p:tavLst>
                                    </p:anim>
                                    <p:anim calcmode="lin" valueType="num">
                                      <p:cBhvr>
                                        <p:cTn id="35" dur="1000" fill="hold"/>
                                        <p:tgtEl>
                                          <p:spTgt spid="19">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21"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EFF5D9"/>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rot="7897044">
            <a:off x="-4874229" y="6934227"/>
            <a:ext cx="7673339" cy="10444950"/>
            <a:chOff x="0" y="0"/>
            <a:chExt cx="6350000" cy="8643620"/>
          </a:xfrm>
        </p:grpSpPr>
        <p:sp>
          <p:nvSpPr>
            <p:cNvPr id="3" name="Freeform 3"/>
            <p:cNvSpPr/>
            <p:nvPr/>
          </p:nvSpPr>
          <p:spPr>
            <a:xfrm>
              <a:off x="0" y="0"/>
              <a:ext cx="6350000" cy="8642350"/>
            </a:xfrm>
            <a:custGeom>
              <a:avLst/>
              <a:gdLst/>
              <a:ahLst/>
              <a:cxnLst/>
              <a:rect l="l" t="t" r="r" b="b"/>
              <a:pathLst>
                <a:path w="6350000" h="8642350">
                  <a:moveTo>
                    <a:pt x="6350000" y="624840"/>
                  </a:moveTo>
                  <a:cubicBezTo>
                    <a:pt x="6350000" y="543560"/>
                    <a:pt x="6309360" y="472440"/>
                    <a:pt x="6247130" y="430530"/>
                  </a:cubicBezTo>
                  <a:cubicBezTo>
                    <a:pt x="6259830" y="422910"/>
                    <a:pt x="6271260" y="412750"/>
                    <a:pt x="6281420" y="402590"/>
                  </a:cubicBezTo>
                  <a:cubicBezTo>
                    <a:pt x="6324600" y="358140"/>
                    <a:pt x="6350000" y="298450"/>
                    <a:pt x="6350000" y="236220"/>
                  </a:cubicBezTo>
                  <a:cubicBezTo>
                    <a:pt x="6350000" y="173990"/>
                    <a:pt x="6324600" y="114300"/>
                    <a:pt x="6281420" y="69850"/>
                  </a:cubicBezTo>
                  <a:cubicBezTo>
                    <a:pt x="6236970" y="25400"/>
                    <a:pt x="6176010" y="0"/>
                    <a:pt x="6115050" y="0"/>
                  </a:cubicBezTo>
                  <a:cubicBezTo>
                    <a:pt x="6052820" y="0"/>
                    <a:pt x="5991860" y="25400"/>
                    <a:pt x="5948680" y="68580"/>
                  </a:cubicBezTo>
                  <a:cubicBezTo>
                    <a:pt x="5937250" y="80010"/>
                    <a:pt x="5927090" y="92710"/>
                    <a:pt x="5919470" y="105410"/>
                  </a:cubicBezTo>
                  <a:cubicBezTo>
                    <a:pt x="5877560" y="41910"/>
                    <a:pt x="5805170" y="0"/>
                    <a:pt x="5723890" y="0"/>
                  </a:cubicBezTo>
                  <a:cubicBezTo>
                    <a:pt x="5642610" y="0"/>
                    <a:pt x="5570220" y="41910"/>
                    <a:pt x="5528310" y="105410"/>
                  </a:cubicBezTo>
                  <a:cubicBezTo>
                    <a:pt x="5486400" y="41910"/>
                    <a:pt x="5414010" y="0"/>
                    <a:pt x="5332730" y="0"/>
                  </a:cubicBezTo>
                  <a:cubicBezTo>
                    <a:pt x="5250180" y="0"/>
                    <a:pt x="5179060" y="41910"/>
                    <a:pt x="5137150" y="105410"/>
                  </a:cubicBezTo>
                  <a:cubicBezTo>
                    <a:pt x="5095241" y="41910"/>
                    <a:pt x="5022850" y="0"/>
                    <a:pt x="4941570" y="0"/>
                  </a:cubicBezTo>
                  <a:cubicBezTo>
                    <a:pt x="4860291" y="0"/>
                    <a:pt x="4787900" y="41910"/>
                    <a:pt x="4745990" y="105410"/>
                  </a:cubicBezTo>
                  <a:cubicBezTo>
                    <a:pt x="4704080" y="41910"/>
                    <a:pt x="4631690" y="0"/>
                    <a:pt x="4550410" y="0"/>
                  </a:cubicBezTo>
                  <a:cubicBezTo>
                    <a:pt x="4469130" y="0"/>
                    <a:pt x="4396740" y="41910"/>
                    <a:pt x="4354830" y="105410"/>
                  </a:cubicBezTo>
                  <a:cubicBezTo>
                    <a:pt x="4312920" y="41910"/>
                    <a:pt x="4240530" y="0"/>
                    <a:pt x="4159250" y="0"/>
                  </a:cubicBezTo>
                  <a:cubicBezTo>
                    <a:pt x="4077970" y="0"/>
                    <a:pt x="4005580" y="41910"/>
                    <a:pt x="3963670" y="105410"/>
                  </a:cubicBezTo>
                  <a:cubicBezTo>
                    <a:pt x="3921761" y="41910"/>
                    <a:pt x="3849370" y="0"/>
                    <a:pt x="3768091" y="0"/>
                  </a:cubicBezTo>
                  <a:cubicBezTo>
                    <a:pt x="3686811" y="0"/>
                    <a:pt x="3614420" y="41910"/>
                    <a:pt x="3572511" y="105410"/>
                  </a:cubicBezTo>
                  <a:cubicBezTo>
                    <a:pt x="3530601" y="41910"/>
                    <a:pt x="3458211" y="0"/>
                    <a:pt x="3376931" y="0"/>
                  </a:cubicBezTo>
                  <a:cubicBezTo>
                    <a:pt x="3295651" y="0"/>
                    <a:pt x="3216910" y="41910"/>
                    <a:pt x="3175000" y="105410"/>
                  </a:cubicBezTo>
                  <a:cubicBezTo>
                    <a:pt x="3133090" y="41910"/>
                    <a:pt x="3060700" y="0"/>
                    <a:pt x="2979420" y="0"/>
                  </a:cubicBezTo>
                  <a:cubicBezTo>
                    <a:pt x="2898140" y="0"/>
                    <a:pt x="2825750" y="41910"/>
                    <a:pt x="2783840" y="105410"/>
                  </a:cubicBezTo>
                  <a:cubicBezTo>
                    <a:pt x="2741930" y="41910"/>
                    <a:pt x="2669540" y="0"/>
                    <a:pt x="2588260" y="0"/>
                  </a:cubicBezTo>
                  <a:cubicBezTo>
                    <a:pt x="2505710" y="0"/>
                    <a:pt x="2434590" y="41910"/>
                    <a:pt x="2392680" y="105410"/>
                  </a:cubicBezTo>
                  <a:cubicBezTo>
                    <a:pt x="2350770" y="41910"/>
                    <a:pt x="2278380" y="0"/>
                    <a:pt x="2197100" y="0"/>
                  </a:cubicBezTo>
                  <a:cubicBezTo>
                    <a:pt x="2115820" y="0"/>
                    <a:pt x="2043430" y="41910"/>
                    <a:pt x="2001520" y="105410"/>
                  </a:cubicBezTo>
                  <a:cubicBezTo>
                    <a:pt x="1959610" y="41910"/>
                    <a:pt x="1887220" y="0"/>
                    <a:pt x="1805941" y="0"/>
                  </a:cubicBezTo>
                  <a:cubicBezTo>
                    <a:pt x="1723391" y="0"/>
                    <a:pt x="1652270" y="41910"/>
                    <a:pt x="1610361" y="105410"/>
                  </a:cubicBezTo>
                  <a:cubicBezTo>
                    <a:pt x="1568450" y="41910"/>
                    <a:pt x="1496061" y="0"/>
                    <a:pt x="1414781" y="0"/>
                  </a:cubicBezTo>
                  <a:cubicBezTo>
                    <a:pt x="1329691" y="0"/>
                    <a:pt x="1257300" y="41910"/>
                    <a:pt x="1215391" y="105410"/>
                  </a:cubicBezTo>
                  <a:cubicBezTo>
                    <a:pt x="1173481" y="41910"/>
                    <a:pt x="1101091" y="0"/>
                    <a:pt x="1019811" y="0"/>
                  </a:cubicBezTo>
                  <a:cubicBezTo>
                    <a:pt x="937261" y="0"/>
                    <a:pt x="866141" y="41910"/>
                    <a:pt x="824231" y="105410"/>
                  </a:cubicBezTo>
                  <a:cubicBezTo>
                    <a:pt x="782321" y="41910"/>
                    <a:pt x="709931" y="0"/>
                    <a:pt x="628650" y="0"/>
                  </a:cubicBezTo>
                  <a:cubicBezTo>
                    <a:pt x="544830" y="0"/>
                    <a:pt x="473710" y="41910"/>
                    <a:pt x="431800" y="105410"/>
                  </a:cubicBezTo>
                  <a:cubicBezTo>
                    <a:pt x="422910" y="92710"/>
                    <a:pt x="412750" y="80010"/>
                    <a:pt x="402590" y="68580"/>
                  </a:cubicBezTo>
                  <a:cubicBezTo>
                    <a:pt x="358140" y="25400"/>
                    <a:pt x="297180" y="0"/>
                    <a:pt x="234950" y="0"/>
                  </a:cubicBezTo>
                  <a:cubicBezTo>
                    <a:pt x="172720" y="0"/>
                    <a:pt x="113030" y="25400"/>
                    <a:pt x="68580" y="68580"/>
                  </a:cubicBezTo>
                  <a:cubicBezTo>
                    <a:pt x="25400" y="113030"/>
                    <a:pt x="0" y="172720"/>
                    <a:pt x="0" y="234950"/>
                  </a:cubicBezTo>
                  <a:cubicBezTo>
                    <a:pt x="0" y="297180"/>
                    <a:pt x="25400" y="356870"/>
                    <a:pt x="68580" y="401320"/>
                  </a:cubicBezTo>
                  <a:cubicBezTo>
                    <a:pt x="78740" y="411480"/>
                    <a:pt x="90170" y="421640"/>
                    <a:pt x="102870" y="429260"/>
                  </a:cubicBezTo>
                  <a:cubicBezTo>
                    <a:pt x="40640" y="472440"/>
                    <a:pt x="0" y="543560"/>
                    <a:pt x="0" y="624840"/>
                  </a:cubicBezTo>
                  <a:cubicBezTo>
                    <a:pt x="0" y="706120"/>
                    <a:pt x="40640" y="777240"/>
                    <a:pt x="102870" y="819150"/>
                  </a:cubicBezTo>
                  <a:cubicBezTo>
                    <a:pt x="40640" y="861060"/>
                    <a:pt x="0" y="932180"/>
                    <a:pt x="0" y="1013460"/>
                  </a:cubicBezTo>
                  <a:cubicBezTo>
                    <a:pt x="0" y="1094740"/>
                    <a:pt x="40640" y="1165860"/>
                    <a:pt x="102870" y="1207770"/>
                  </a:cubicBezTo>
                  <a:cubicBezTo>
                    <a:pt x="40640" y="1249680"/>
                    <a:pt x="0" y="1322070"/>
                    <a:pt x="0" y="1402080"/>
                  </a:cubicBezTo>
                  <a:cubicBezTo>
                    <a:pt x="0" y="1483360"/>
                    <a:pt x="40640" y="1554480"/>
                    <a:pt x="102870" y="1596390"/>
                  </a:cubicBezTo>
                  <a:cubicBezTo>
                    <a:pt x="40640" y="1638300"/>
                    <a:pt x="0" y="1709420"/>
                    <a:pt x="0" y="1790700"/>
                  </a:cubicBezTo>
                  <a:cubicBezTo>
                    <a:pt x="0" y="1871980"/>
                    <a:pt x="40640" y="1943100"/>
                    <a:pt x="102870" y="1985010"/>
                  </a:cubicBezTo>
                  <a:cubicBezTo>
                    <a:pt x="40640" y="2026920"/>
                    <a:pt x="0" y="2099310"/>
                    <a:pt x="0" y="2179320"/>
                  </a:cubicBezTo>
                  <a:cubicBezTo>
                    <a:pt x="0" y="2260600"/>
                    <a:pt x="40640" y="2331720"/>
                    <a:pt x="102870" y="2373630"/>
                  </a:cubicBezTo>
                  <a:cubicBezTo>
                    <a:pt x="40640" y="2418080"/>
                    <a:pt x="0" y="2489200"/>
                    <a:pt x="0" y="2570480"/>
                  </a:cubicBezTo>
                  <a:cubicBezTo>
                    <a:pt x="0" y="2651760"/>
                    <a:pt x="40640" y="2722880"/>
                    <a:pt x="102870" y="2764790"/>
                  </a:cubicBezTo>
                  <a:cubicBezTo>
                    <a:pt x="40640" y="2806700"/>
                    <a:pt x="0" y="2879090"/>
                    <a:pt x="0" y="2959100"/>
                  </a:cubicBezTo>
                  <a:cubicBezTo>
                    <a:pt x="0" y="3040380"/>
                    <a:pt x="40640" y="3111500"/>
                    <a:pt x="102870" y="3153410"/>
                  </a:cubicBezTo>
                  <a:cubicBezTo>
                    <a:pt x="40640" y="3195320"/>
                    <a:pt x="0" y="3266440"/>
                    <a:pt x="0" y="3347720"/>
                  </a:cubicBezTo>
                  <a:cubicBezTo>
                    <a:pt x="0" y="3429000"/>
                    <a:pt x="40640" y="3500120"/>
                    <a:pt x="102870" y="3542030"/>
                  </a:cubicBezTo>
                  <a:cubicBezTo>
                    <a:pt x="40640" y="3583940"/>
                    <a:pt x="0" y="3655060"/>
                    <a:pt x="0" y="3736340"/>
                  </a:cubicBezTo>
                  <a:cubicBezTo>
                    <a:pt x="0" y="3817620"/>
                    <a:pt x="40640" y="3888740"/>
                    <a:pt x="102870" y="3930650"/>
                  </a:cubicBezTo>
                  <a:cubicBezTo>
                    <a:pt x="40640" y="3973830"/>
                    <a:pt x="0" y="4044950"/>
                    <a:pt x="0" y="4124959"/>
                  </a:cubicBezTo>
                  <a:cubicBezTo>
                    <a:pt x="0" y="4206239"/>
                    <a:pt x="40640" y="4277359"/>
                    <a:pt x="102870" y="4319269"/>
                  </a:cubicBezTo>
                  <a:cubicBezTo>
                    <a:pt x="40640" y="4361180"/>
                    <a:pt x="0" y="4432300"/>
                    <a:pt x="0" y="4513580"/>
                  </a:cubicBezTo>
                  <a:cubicBezTo>
                    <a:pt x="0" y="4594860"/>
                    <a:pt x="40640" y="4665980"/>
                    <a:pt x="102870" y="4707890"/>
                  </a:cubicBezTo>
                  <a:cubicBezTo>
                    <a:pt x="40640" y="4749800"/>
                    <a:pt x="0" y="4820920"/>
                    <a:pt x="0" y="4902200"/>
                  </a:cubicBezTo>
                  <a:cubicBezTo>
                    <a:pt x="0" y="4983480"/>
                    <a:pt x="40640" y="5054600"/>
                    <a:pt x="102870" y="5096510"/>
                  </a:cubicBezTo>
                  <a:cubicBezTo>
                    <a:pt x="40640" y="5138420"/>
                    <a:pt x="0" y="5210810"/>
                    <a:pt x="0" y="5290820"/>
                  </a:cubicBezTo>
                  <a:cubicBezTo>
                    <a:pt x="0" y="5372100"/>
                    <a:pt x="40640" y="5443220"/>
                    <a:pt x="102870" y="5485130"/>
                  </a:cubicBezTo>
                  <a:cubicBezTo>
                    <a:pt x="40640" y="5527039"/>
                    <a:pt x="0" y="5598159"/>
                    <a:pt x="0" y="5679439"/>
                  </a:cubicBezTo>
                  <a:cubicBezTo>
                    <a:pt x="0" y="5760719"/>
                    <a:pt x="40640" y="5831839"/>
                    <a:pt x="102870" y="5873749"/>
                  </a:cubicBezTo>
                  <a:cubicBezTo>
                    <a:pt x="40640" y="5915659"/>
                    <a:pt x="0" y="5986779"/>
                    <a:pt x="0" y="6068059"/>
                  </a:cubicBezTo>
                  <a:cubicBezTo>
                    <a:pt x="0" y="6149339"/>
                    <a:pt x="40640" y="6220459"/>
                    <a:pt x="102870" y="6262369"/>
                  </a:cubicBezTo>
                  <a:cubicBezTo>
                    <a:pt x="40640" y="6304280"/>
                    <a:pt x="0" y="6375400"/>
                    <a:pt x="0" y="6456680"/>
                  </a:cubicBezTo>
                  <a:cubicBezTo>
                    <a:pt x="0" y="6537960"/>
                    <a:pt x="40640" y="6609080"/>
                    <a:pt x="102870" y="6650990"/>
                  </a:cubicBezTo>
                  <a:cubicBezTo>
                    <a:pt x="40640" y="6692900"/>
                    <a:pt x="0" y="6764020"/>
                    <a:pt x="0" y="6845300"/>
                  </a:cubicBezTo>
                  <a:cubicBezTo>
                    <a:pt x="0" y="6926580"/>
                    <a:pt x="40640" y="6997700"/>
                    <a:pt x="102870" y="7039610"/>
                  </a:cubicBezTo>
                  <a:cubicBezTo>
                    <a:pt x="40640" y="7082790"/>
                    <a:pt x="0" y="7153910"/>
                    <a:pt x="0" y="7233920"/>
                  </a:cubicBezTo>
                  <a:cubicBezTo>
                    <a:pt x="0" y="7315200"/>
                    <a:pt x="40640" y="7386320"/>
                    <a:pt x="102870" y="7428230"/>
                  </a:cubicBezTo>
                  <a:cubicBezTo>
                    <a:pt x="40640" y="7470139"/>
                    <a:pt x="0" y="7541260"/>
                    <a:pt x="0" y="7622539"/>
                  </a:cubicBezTo>
                  <a:cubicBezTo>
                    <a:pt x="0" y="7703819"/>
                    <a:pt x="40640" y="7774939"/>
                    <a:pt x="102870" y="7816849"/>
                  </a:cubicBezTo>
                  <a:cubicBezTo>
                    <a:pt x="40640" y="7866380"/>
                    <a:pt x="0" y="7937500"/>
                    <a:pt x="0" y="8018780"/>
                  </a:cubicBezTo>
                  <a:cubicBezTo>
                    <a:pt x="0" y="8100061"/>
                    <a:pt x="40640" y="8171180"/>
                    <a:pt x="102870" y="8213090"/>
                  </a:cubicBezTo>
                  <a:cubicBezTo>
                    <a:pt x="90170" y="8220710"/>
                    <a:pt x="78740" y="8230870"/>
                    <a:pt x="68580" y="8241030"/>
                  </a:cubicBezTo>
                  <a:cubicBezTo>
                    <a:pt x="25400" y="8285480"/>
                    <a:pt x="0" y="8346440"/>
                    <a:pt x="0" y="8407400"/>
                  </a:cubicBezTo>
                  <a:cubicBezTo>
                    <a:pt x="0" y="8469630"/>
                    <a:pt x="25400" y="8529320"/>
                    <a:pt x="68580" y="8573770"/>
                  </a:cubicBezTo>
                  <a:cubicBezTo>
                    <a:pt x="111760" y="8616950"/>
                    <a:pt x="172720" y="8642350"/>
                    <a:pt x="234950" y="8642350"/>
                  </a:cubicBezTo>
                  <a:cubicBezTo>
                    <a:pt x="297180" y="8642350"/>
                    <a:pt x="356870" y="8616950"/>
                    <a:pt x="401320" y="8573770"/>
                  </a:cubicBezTo>
                  <a:cubicBezTo>
                    <a:pt x="412750" y="8562339"/>
                    <a:pt x="422910" y="8549639"/>
                    <a:pt x="430530" y="8536939"/>
                  </a:cubicBezTo>
                  <a:cubicBezTo>
                    <a:pt x="472440" y="8600439"/>
                    <a:pt x="544830" y="8642349"/>
                    <a:pt x="626110" y="8642349"/>
                  </a:cubicBezTo>
                  <a:cubicBezTo>
                    <a:pt x="707390" y="8642349"/>
                    <a:pt x="779780" y="8600439"/>
                    <a:pt x="821690" y="8536939"/>
                  </a:cubicBezTo>
                  <a:cubicBezTo>
                    <a:pt x="863600" y="8600439"/>
                    <a:pt x="935990" y="8642349"/>
                    <a:pt x="1017270" y="8642349"/>
                  </a:cubicBezTo>
                  <a:cubicBezTo>
                    <a:pt x="1099820" y="8642349"/>
                    <a:pt x="1172210" y="8600439"/>
                    <a:pt x="1212850" y="8536939"/>
                  </a:cubicBezTo>
                  <a:cubicBezTo>
                    <a:pt x="1254760" y="8600439"/>
                    <a:pt x="1327150" y="8642349"/>
                    <a:pt x="1408430" y="8642349"/>
                  </a:cubicBezTo>
                  <a:cubicBezTo>
                    <a:pt x="1489710" y="8642349"/>
                    <a:pt x="1562100" y="8600439"/>
                    <a:pt x="1604010" y="8536939"/>
                  </a:cubicBezTo>
                  <a:cubicBezTo>
                    <a:pt x="1645920" y="8600439"/>
                    <a:pt x="1718310" y="8642349"/>
                    <a:pt x="1799590" y="8642349"/>
                  </a:cubicBezTo>
                  <a:cubicBezTo>
                    <a:pt x="1880870" y="8642349"/>
                    <a:pt x="1953260" y="8600439"/>
                    <a:pt x="1995170" y="8536939"/>
                  </a:cubicBezTo>
                  <a:cubicBezTo>
                    <a:pt x="2037080" y="8600439"/>
                    <a:pt x="2109470" y="8642349"/>
                    <a:pt x="2190750" y="8642349"/>
                  </a:cubicBezTo>
                  <a:cubicBezTo>
                    <a:pt x="2273300" y="8642349"/>
                    <a:pt x="2344420" y="8600439"/>
                    <a:pt x="2386330" y="8536939"/>
                  </a:cubicBezTo>
                  <a:cubicBezTo>
                    <a:pt x="2428240" y="8600439"/>
                    <a:pt x="2500630" y="8642349"/>
                    <a:pt x="2581910" y="8642349"/>
                  </a:cubicBezTo>
                  <a:cubicBezTo>
                    <a:pt x="2663190" y="8642349"/>
                    <a:pt x="2735580" y="8600439"/>
                    <a:pt x="2777490" y="8536939"/>
                  </a:cubicBezTo>
                  <a:cubicBezTo>
                    <a:pt x="2819400" y="8600439"/>
                    <a:pt x="2891790" y="8642349"/>
                    <a:pt x="2973070" y="8642349"/>
                  </a:cubicBezTo>
                  <a:cubicBezTo>
                    <a:pt x="3055620" y="8642349"/>
                    <a:pt x="3126740" y="8600439"/>
                    <a:pt x="3168650" y="8536939"/>
                  </a:cubicBezTo>
                  <a:cubicBezTo>
                    <a:pt x="3210560" y="8600439"/>
                    <a:pt x="3282950" y="8642349"/>
                    <a:pt x="3364230" y="8642349"/>
                  </a:cubicBezTo>
                  <a:cubicBezTo>
                    <a:pt x="3445509" y="8642349"/>
                    <a:pt x="3517900" y="8600439"/>
                    <a:pt x="3559809" y="8536939"/>
                  </a:cubicBezTo>
                  <a:cubicBezTo>
                    <a:pt x="3601719" y="8600439"/>
                    <a:pt x="3674109" y="8642349"/>
                    <a:pt x="3755389" y="8642349"/>
                  </a:cubicBezTo>
                  <a:cubicBezTo>
                    <a:pt x="3837939" y="8642349"/>
                    <a:pt x="3909059" y="8600439"/>
                    <a:pt x="3950969" y="8536939"/>
                  </a:cubicBezTo>
                  <a:cubicBezTo>
                    <a:pt x="3992879" y="8600439"/>
                    <a:pt x="4065269" y="8642349"/>
                    <a:pt x="4146549" y="8642349"/>
                  </a:cubicBezTo>
                  <a:cubicBezTo>
                    <a:pt x="4227829" y="8642349"/>
                    <a:pt x="4300219" y="8600439"/>
                    <a:pt x="4342129" y="8536939"/>
                  </a:cubicBezTo>
                  <a:cubicBezTo>
                    <a:pt x="4384039" y="8600439"/>
                    <a:pt x="4456429" y="8642349"/>
                    <a:pt x="4537709" y="8642349"/>
                  </a:cubicBezTo>
                  <a:cubicBezTo>
                    <a:pt x="4618989" y="8642349"/>
                    <a:pt x="4691379" y="8600439"/>
                    <a:pt x="4733289" y="8536939"/>
                  </a:cubicBezTo>
                  <a:cubicBezTo>
                    <a:pt x="4775199" y="8600439"/>
                    <a:pt x="4847589" y="8642349"/>
                    <a:pt x="4928869" y="8642349"/>
                  </a:cubicBezTo>
                  <a:cubicBezTo>
                    <a:pt x="5010149" y="8642349"/>
                    <a:pt x="5082539" y="8600439"/>
                    <a:pt x="5124449" y="8536939"/>
                  </a:cubicBezTo>
                  <a:cubicBezTo>
                    <a:pt x="5166359" y="8600439"/>
                    <a:pt x="5238749" y="8642349"/>
                    <a:pt x="5320029" y="8642349"/>
                  </a:cubicBezTo>
                  <a:cubicBezTo>
                    <a:pt x="5401309" y="8642349"/>
                    <a:pt x="5473699" y="8600439"/>
                    <a:pt x="5515609" y="8536939"/>
                  </a:cubicBezTo>
                  <a:cubicBezTo>
                    <a:pt x="5557519" y="8600439"/>
                    <a:pt x="5629909" y="8642349"/>
                    <a:pt x="5711189" y="8642349"/>
                  </a:cubicBezTo>
                  <a:cubicBezTo>
                    <a:pt x="5793739" y="8642349"/>
                    <a:pt x="5864859" y="8600439"/>
                    <a:pt x="5906769" y="8536939"/>
                  </a:cubicBezTo>
                  <a:cubicBezTo>
                    <a:pt x="5915659" y="8549639"/>
                    <a:pt x="5925819" y="8562339"/>
                    <a:pt x="5935978" y="8573770"/>
                  </a:cubicBezTo>
                  <a:cubicBezTo>
                    <a:pt x="5979158" y="8616950"/>
                    <a:pt x="6040119" y="8642350"/>
                    <a:pt x="6102348" y="8642350"/>
                  </a:cubicBezTo>
                  <a:cubicBezTo>
                    <a:pt x="6163308" y="8642350"/>
                    <a:pt x="6224269" y="8616950"/>
                    <a:pt x="6268719" y="8573770"/>
                  </a:cubicBezTo>
                  <a:cubicBezTo>
                    <a:pt x="6311898" y="8529320"/>
                    <a:pt x="6337298" y="8469630"/>
                    <a:pt x="6337298" y="8407400"/>
                  </a:cubicBezTo>
                  <a:cubicBezTo>
                    <a:pt x="6337298" y="8345170"/>
                    <a:pt x="6311898" y="8285480"/>
                    <a:pt x="6268719" y="8241030"/>
                  </a:cubicBezTo>
                  <a:cubicBezTo>
                    <a:pt x="6258559" y="8230870"/>
                    <a:pt x="6247128" y="8220711"/>
                    <a:pt x="6234428" y="8213090"/>
                  </a:cubicBezTo>
                  <a:cubicBezTo>
                    <a:pt x="6296658" y="8171180"/>
                    <a:pt x="6337298" y="8098790"/>
                    <a:pt x="6337298" y="8018780"/>
                  </a:cubicBezTo>
                  <a:cubicBezTo>
                    <a:pt x="6337298" y="7937500"/>
                    <a:pt x="6296658" y="7866380"/>
                    <a:pt x="6234428" y="7824470"/>
                  </a:cubicBezTo>
                  <a:cubicBezTo>
                    <a:pt x="6296658" y="7782561"/>
                    <a:pt x="6337298" y="7711440"/>
                    <a:pt x="6337298" y="7630161"/>
                  </a:cubicBezTo>
                  <a:cubicBezTo>
                    <a:pt x="6337298" y="7548881"/>
                    <a:pt x="6296658" y="7477761"/>
                    <a:pt x="6234428" y="7435851"/>
                  </a:cubicBezTo>
                  <a:cubicBezTo>
                    <a:pt x="6296658" y="7393941"/>
                    <a:pt x="6337298" y="7321551"/>
                    <a:pt x="6337298" y="7241541"/>
                  </a:cubicBezTo>
                  <a:cubicBezTo>
                    <a:pt x="6337298" y="7160261"/>
                    <a:pt x="6296658" y="7089141"/>
                    <a:pt x="6234428" y="7047231"/>
                  </a:cubicBezTo>
                  <a:cubicBezTo>
                    <a:pt x="6296658" y="7005321"/>
                    <a:pt x="6337298" y="6934201"/>
                    <a:pt x="6337298" y="6852921"/>
                  </a:cubicBezTo>
                  <a:cubicBezTo>
                    <a:pt x="6337298" y="6771642"/>
                    <a:pt x="6296658" y="6700521"/>
                    <a:pt x="6234428" y="6658611"/>
                  </a:cubicBezTo>
                  <a:cubicBezTo>
                    <a:pt x="6296658" y="6615431"/>
                    <a:pt x="6337298" y="6544311"/>
                    <a:pt x="6337298" y="6464302"/>
                  </a:cubicBezTo>
                  <a:cubicBezTo>
                    <a:pt x="6337298" y="6383022"/>
                    <a:pt x="6296658" y="6311902"/>
                    <a:pt x="6234428" y="6269992"/>
                  </a:cubicBezTo>
                  <a:cubicBezTo>
                    <a:pt x="6296658" y="6228082"/>
                    <a:pt x="6337298" y="6156962"/>
                    <a:pt x="6337298" y="6075682"/>
                  </a:cubicBezTo>
                  <a:cubicBezTo>
                    <a:pt x="6337298" y="5994402"/>
                    <a:pt x="6296658" y="5923282"/>
                    <a:pt x="6234428" y="5881372"/>
                  </a:cubicBezTo>
                  <a:cubicBezTo>
                    <a:pt x="6296658" y="5839462"/>
                    <a:pt x="6337298" y="5768342"/>
                    <a:pt x="6337298" y="5687062"/>
                  </a:cubicBezTo>
                  <a:cubicBezTo>
                    <a:pt x="6337298" y="5605782"/>
                    <a:pt x="6296658" y="5534662"/>
                    <a:pt x="6234428" y="5492752"/>
                  </a:cubicBezTo>
                  <a:cubicBezTo>
                    <a:pt x="6296658" y="5449572"/>
                    <a:pt x="6337298" y="5378452"/>
                    <a:pt x="6337298" y="5298442"/>
                  </a:cubicBezTo>
                  <a:cubicBezTo>
                    <a:pt x="6337298" y="5217163"/>
                    <a:pt x="6296658" y="5146042"/>
                    <a:pt x="6234428" y="5104133"/>
                  </a:cubicBezTo>
                  <a:cubicBezTo>
                    <a:pt x="6296658" y="5062223"/>
                    <a:pt x="6337298" y="4991103"/>
                    <a:pt x="6337298" y="4909823"/>
                  </a:cubicBezTo>
                  <a:cubicBezTo>
                    <a:pt x="6337298" y="4828543"/>
                    <a:pt x="6296658" y="4757423"/>
                    <a:pt x="6234428" y="4715513"/>
                  </a:cubicBezTo>
                  <a:cubicBezTo>
                    <a:pt x="6296658" y="4672333"/>
                    <a:pt x="6337298" y="4601213"/>
                    <a:pt x="6337298" y="4521203"/>
                  </a:cubicBezTo>
                  <a:cubicBezTo>
                    <a:pt x="6337298" y="4439923"/>
                    <a:pt x="6296658" y="4368803"/>
                    <a:pt x="6234428" y="4326893"/>
                  </a:cubicBezTo>
                  <a:cubicBezTo>
                    <a:pt x="6296658" y="4284983"/>
                    <a:pt x="6337298" y="4213863"/>
                    <a:pt x="6337298" y="4132583"/>
                  </a:cubicBezTo>
                  <a:cubicBezTo>
                    <a:pt x="6337298" y="4051303"/>
                    <a:pt x="6296658" y="3980183"/>
                    <a:pt x="6234428" y="3938274"/>
                  </a:cubicBezTo>
                  <a:cubicBezTo>
                    <a:pt x="6296658" y="3896364"/>
                    <a:pt x="6337298" y="3825244"/>
                    <a:pt x="6337298" y="3743964"/>
                  </a:cubicBezTo>
                  <a:cubicBezTo>
                    <a:pt x="6337298" y="3662684"/>
                    <a:pt x="6296658" y="3591564"/>
                    <a:pt x="6234428" y="3549654"/>
                  </a:cubicBezTo>
                  <a:cubicBezTo>
                    <a:pt x="6296658" y="3506474"/>
                    <a:pt x="6337298" y="3435354"/>
                    <a:pt x="6337298" y="3355344"/>
                  </a:cubicBezTo>
                  <a:cubicBezTo>
                    <a:pt x="6337298" y="3274064"/>
                    <a:pt x="6296658" y="3202944"/>
                    <a:pt x="6234428" y="3161034"/>
                  </a:cubicBezTo>
                  <a:cubicBezTo>
                    <a:pt x="6296658" y="3119124"/>
                    <a:pt x="6337298" y="3048004"/>
                    <a:pt x="6337298" y="2966724"/>
                  </a:cubicBezTo>
                  <a:cubicBezTo>
                    <a:pt x="6337298" y="2885444"/>
                    <a:pt x="6296658" y="2814324"/>
                    <a:pt x="6234428" y="2772414"/>
                  </a:cubicBezTo>
                  <a:cubicBezTo>
                    <a:pt x="6296658" y="2730504"/>
                    <a:pt x="6337298" y="2659384"/>
                    <a:pt x="6337298" y="2578104"/>
                  </a:cubicBezTo>
                  <a:cubicBezTo>
                    <a:pt x="6337298" y="2496824"/>
                    <a:pt x="6296658" y="2425704"/>
                    <a:pt x="6234428" y="2383794"/>
                  </a:cubicBezTo>
                  <a:cubicBezTo>
                    <a:pt x="6296658" y="2341884"/>
                    <a:pt x="6337298" y="2270764"/>
                    <a:pt x="6337298" y="2189484"/>
                  </a:cubicBezTo>
                  <a:cubicBezTo>
                    <a:pt x="6337298" y="2108204"/>
                    <a:pt x="6296658" y="2037084"/>
                    <a:pt x="6234428" y="1995174"/>
                  </a:cubicBezTo>
                  <a:cubicBezTo>
                    <a:pt x="6296658" y="1953264"/>
                    <a:pt x="6337298" y="1882144"/>
                    <a:pt x="6337298" y="1800864"/>
                  </a:cubicBezTo>
                  <a:cubicBezTo>
                    <a:pt x="6337298" y="1719584"/>
                    <a:pt x="6296658" y="1648464"/>
                    <a:pt x="6234428" y="1606554"/>
                  </a:cubicBezTo>
                  <a:cubicBezTo>
                    <a:pt x="6296658" y="1563374"/>
                    <a:pt x="6337298" y="1492254"/>
                    <a:pt x="6337298" y="1412244"/>
                  </a:cubicBezTo>
                  <a:cubicBezTo>
                    <a:pt x="6337298" y="1330964"/>
                    <a:pt x="6296658" y="1259844"/>
                    <a:pt x="6234428" y="1217934"/>
                  </a:cubicBezTo>
                  <a:cubicBezTo>
                    <a:pt x="6296658" y="1176024"/>
                    <a:pt x="6337298" y="1104904"/>
                    <a:pt x="6337298" y="1023624"/>
                  </a:cubicBezTo>
                  <a:cubicBezTo>
                    <a:pt x="6337298" y="942344"/>
                    <a:pt x="6296658" y="871224"/>
                    <a:pt x="6234428" y="829314"/>
                  </a:cubicBezTo>
                  <a:cubicBezTo>
                    <a:pt x="6309358" y="775974"/>
                    <a:pt x="6349998" y="704854"/>
                    <a:pt x="6349998" y="624844"/>
                  </a:cubicBezTo>
                  <a:close/>
                </a:path>
              </a:pathLst>
            </a:custGeom>
            <a:solidFill>
              <a:srgbClr val="8FB994"/>
            </a:solidFill>
          </p:spPr>
        </p:sp>
        <p:sp>
          <p:nvSpPr>
            <p:cNvPr id="4" name="Freeform 4"/>
            <p:cNvSpPr/>
            <p:nvPr/>
          </p:nvSpPr>
          <p:spPr>
            <a:xfrm>
              <a:off x="389890" y="450850"/>
              <a:ext cx="5570220" cy="7743190"/>
            </a:xfrm>
            <a:custGeom>
              <a:avLst/>
              <a:gdLst/>
              <a:ahLst/>
              <a:cxnLst/>
              <a:rect l="l" t="t" r="r" b="b"/>
              <a:pathLst>
                <a:path w="5570220" h="7743190">
                  <a:moveTo>
                    <a:pt x="0" y="0"/>
                  </a:moveTo>
                  <a:lnTo>
                    <a:pt x="5570220" y="0"/>
                  </a:lnTo>
                  <a:lnTo>
                    <a:pt x="5570220" y="7743190"/>
                  </a:lnTo>
                  <a:lnTo>
                    <a:pt x="0" y="7743190"/>
                  </a:lnTo>
                  <a:close/>
                </a:path>
              </a:pathLst>
            </a:custGeom>
            <a:blipFill>
              <a:blip r:embed="rId2" cstate="email">
                <a:extLst>
                  <a:ext uri="{28A0092B-C50C-407E-A947-70E740481C1C}">
                    <a14:useLocalDpi xmlns:a14="http://schemas.microsoft.com/office/drawing/2010/main"/>
                  </a:ext>
                </a:extLst>
              </a:blip>
              <a:stretch>
                <a:fillRect/>
              </a:stretch>
            </a:blipFill>
          </p:spPr>
        </p:sp>
      </p:grpSp>
      <p:grpSp>
        <p:nvGrpSpPr>
          <p:cNvPr id="5" name="Group 5"/>
          <p:cNvGrpSpPr>
            <a:grpSpLocks noChangeAspect="1"/>
          </p:cNvGrpSpPr>
          <p:nvPr/>
        </p:nvGrpSpPr>
        <p:grpSpPr>
          <a:xfrm rot="7897044">
            <a:off x="15053922" y="-6095184"/>
            <a:ext cx="7673339" cy="10444950"/>
            <a:chOff x="0" y="0"/>
            <a:chExt cx="6350000" cy="8643620"/>
          </a:xfrm>
        </p:grpSpPr>
        <p:sp>
          <p:nvSpPr>
            <p:cNvPr id="6" name="Freeform 6"/>
            <p:cNvSpPr/>
            <p:nvPr/>
          </p:nvSpPr>
          <p:spPr>
            <a:xfrm>
              <a:off x="0" y="0"/>
              <a:ext cx="6350000" cy="8642350"/>
            </a:xfrm>
            <a:custGeom>
              <a:avLst/>
              <a:gdLst/>
              <a:ahLst/>
              <a:cxnLst/>
              <a:rect l="l" t="t" r="r" b="b"/>
              <a:pathLst>
                <a:path w="6350000" h="8642350">
                  <a:moveTo>
                    <a:pt x="6350000" y="624840"/>
                  </a:moveTo>
                  <a:cubicBezTo>
                    <a:pt x="6350000" y="543560"/>
                    <a:pt x="6309360" y="472440"/>
                    <a:pt x="6247130" y="430530"/>
                  </a:cubicBezTo>
                  <a:cubicBezTo>
                    <a:pt x="6259830" y="422910"/>
                    <a:pt x="6271260" y="412750"/>
                    <a:pt x="6281420" y="402590"/>
                  </a:cubicBezTo>
                  <a:cubicBezTo>
                    <a:pt x="6324600" y="358140"/>
                    <a:pt x="6350000" y="298450"/>
                    <a:pt x="6350000" y="236220"/>
                  </a:cubicBezTo>
                  <a:cubicBezTo>
                    <a:pt x="6350000" y="173990"/>
                    <a:pt x="6324600" y="114300"/>
                    <a:pt x="6281420" y="69850"/>
                  </a:cubicBezTo>
                  <a:cubicBezTo>
                    <a:pt x="6236970" y="25400"/>
                    <a:pt x="6176010" y="0"/>
                    <a:pt x="6115050" y="0"/>
                  </a:cubicBezTo>
                  <a:cubicBezTo>
                    <a:pt x="6052820" y="0"/>
                    <a:pt x="5991860" y="25400"/>
                    <a:pt x="5948680" y="68580"/>
                  </a:cubicBezTo>
                  <a:cubicBezTo>
                    <a:pt x="5937250" y="80010"/>
                    <a:pt x="5927090" y="92710"/>
                    <a:pt x="5919470" y="105410"/>
                  </a:cubicBezTo>
                  <a:cubicBezTo>
                    <a:pt x="5877560" y="41910"/>
                    <a:pt x="5805170" y="0"/>
                    <a:pt x="5723890" y="0"/>
                  </a:cubicBezTo>
                  <a:cubicBezTo>
                    <a:pt x="5642610" y="0"/>
                    <a:pt x="5570220" y="41910"/>
                    <a:pt x="5528310" y="105410"/>
                  </a:cubicBezTo>
                  <a:cubicBezTo>
                    <a:pt x="5486400" y="41910"/>
                    <a:pt x="5414010" y="0"/>
                    <a:pt x="5332730" y="0"/>
                  </a:cubicBezTo>
                  <a:cubicBezTo>
                    <a:pt x="5250180" y="0"/>
                    <a:pt x="5179060" y="41910"/>
                    <a:pt x="5137150" y="105410"/>
                  </a:cubicBezTo>
                  <a:cubicBezTo>
                    <a:pt x="5095241" y="41910"/>
                    <a:pt x="5022850" y="0"/>
                    <a:pt x="4941570" y="0"/>
                  </a:cubicBezTo>
                  <a:cubicBezTo>
                    <a:pt x="4860291" y="0"/>
                    <a:pt x="4787900" y="41910"/>
                    <a:pt x="4745990" y="105410"/>
                  </a:cubicBezTo>
                  <a:cubicBezTo>
                    <a:pt x="4704080" y="41910"/>
                    <a:pt x="4631690" y="0"/>
                    <a:pt x="4550410" y="0"/>
                  </a:cubicBezTo>
                  <a:cubicBezTo>
                    <a:pt x="4469130" y="0"/>
                    <a:pt x="4396740" y="41910"/>
                    <a:pt x="4354830" y="105410"/>
                  </a:cubicBezTo>
                  <a:cubicBezTo>
                    <a:pt x="4312920" y="41910"/>
                    <a:pt x="4240530" y="0"/>
                    <a:pt x="4159250" y="0"/>
                  </a:cubicBezTo>
                  <a:cubicBezTo>
                    <a:pt x="4077970" y="0"/>
                    <a:pt x="4005580" y="41910"/>
                    <a:pt x="3963670" y="105410"/>
                  </a:cubicBezTo>
                  <a:cubicBezTo>
                    <a:pt x="3921761" y="41910"/>
                    <a:pt x="3849370" y="0"/>
                    <a:pt x="3768091" y="0"/>
                  </a:cubicBezTo>
                  <a:cubicBezTo>
                    <a:pt x="3686811" y="0"/>
                    <a:pt x="3614420" y="41910"/>
                    <a:pt x="3572511" y="105410"/>
                  </a:cubicBezTo>
                  <a:cubicBezTo>
                    <a:pt x="3530601" y="41910"/>
                    <a:pt x="3458211" y="0"/>
                    <a:pt x="3376931" y="0"/>
                  </a:cubicBezTo>
                  <a:cubicBezTo>
                    <a:pt x="3295651" y="0"/>
                    <a:pt x="3216910" y="41910"/>
                    <a:pt x="3175000" y="105410"/>
                  </a:cubicBezTo>
                  <a:cubicBezTo>
                    <a:pt x="3133090" y="41910"/>
                    <a:pt x="3060700" y="0"/>
                    <a:pt x="2979420" y="0"/>
                  </a:cubicBezTo>
                  <a:cubicBezTo>
                    <a:pt x="2898140" y="0"/>
                    <a:pt x="2825750" y="41910"/>
                    <a:pt x="2783840" y="105410"/>
                  </a:cubicBezTo>
                  <a:cubicBezTo>
                    <a:pt x="2741930" y="41910"/>
                    <a:pt x="2669540" y="0"/>
                    <a:pt x="2588260" y="0"/>
                  </a:cubicBezTo>
                  <a:cubicBezTo>
                    <a:pt x="2505710" y="0"/>
                    <a:pt x="2434590" y="41910"/>
                    <a:pt x="2392680" y="105410"/>
                  </a:cubicBezTo>
                  <a:cubicBezTo>
                    <a:pt x="2350770" y="41910"/>
                    <a:pt x="2278380" y="0"/>
                    <a:pt x="2197100" y="0"/>
                  </a:cubicBezTo>
                  <a:cubicBezTo>
                    <a:pt x="2115820" y="0"/>
                    <a:pt x="2043430" y="41910"/>
                    <a:pt x="2001520" y="105410"/>
                  </a:cubicBezTo>
                  <a:cubicBezTo>
                    <a:pt x="1959610" y="41910"/>
                    <a:pt x="1887220" y="0"/>
                    <a:pt x="1805941" y="0"/>
                  </a:cubicBezTo>
                  <a:cubicBezTo>
                    <a:pt x="1723391" y="0"/>
                    <a:pt x="1652270" y="41910"/>
                    <a:pt x="1610361" y="105410"/>
                  </a:cubicBezTo>
                  <a:cubicBezTo>
                    <a:pt x="1568450" y="41910"/>
                    <a:pt x="1496061" y="0"/>
                    <a:pt x="1414781" y="0"/>
                  </a:cubicBezTo>
                  <a:cubicBezTo>
                    <a:pt x="1329691" y="0"/>
                    <a:pt x="1257300" y="41910"/>
                    <a:pt x="1215391" y="105410"/>
                  </a:cubicBezTo>
                  <a:cubicBezTo>
                    <a:pt x="1173481" y="41910"/>
                    <a:pt x="1101091" y="0"/>
                    <a:pt x="1019811" y="0"/>
                  </a:cubicBezTo>
                  <a:cubicBezTo>
                    <a:pt x="937261" y="0"/>
                    <a:pt x="866141" y="41910"/>
                    <a:pt x="824231" y="105410"/>
                  </a:cubicBezTo>
                  <a:cubicBezTo>
                    <a:pt x="782321" y="41910"/>
                    <a:pt x="709931" y="0"/>
                    <a:pt x="628650" y="0"/>
                  </a:cubicBezTo>
                  <a:cubicBezTo>
                    <a:pt x="544830" y="0"/>
                    <a:pt x="473710" y="41910"/>
                    <a:pt x="431800" y="105410"/>
                  </a:cubicBezTo>
                  <a:cubicBezTo>
                    <a:pt x="422910" y="92710"/>
                    <a:pt x="412750" y="80010"/>
                    <a:pt x="402590" y="68580"/>
                  </a:cubicBezTo>
                  <a:cubicBezTo>
                    <a:pt x="358140" y="25400"/>
                    <a:pt x="297180" y="0"/>
                    <a:pt x="234950" y="0"/>
                  </a:cubicBezTo>
                  <a:cubicBezTo>
                    <a:pt x="172720" y="0"/>
                    <a:pt x="113030" y="25400"/>
                    <a:pt x="68580" y="68580"/>
                  </a:cubicBezTo>
                  <a:cubicBezTo>
                    <a:pt x="25400" y="113030"/>
                    <a:pt x="0" y="172720"/>
                    <a:pt x="0" y="234950"/>
                  </a:cubicBezTo>
                  <a:cubicBezTo>
                    <a:pt x="0" y="297180"/>
                    <a:pt x="25400" y="356870"/>
                    <a:pt x="68580" y="401320"/>
                  </a:cubicBezTo>
                  <a:cubicBezTo>
                    <a:pt x="78740" y="411480"/>
                    <a:pt x="90170" y="421640"/>
                    <a:pt x="102870" y="429260"/>
                  </a:cubicBezTo>
                  <a:cubicBezTo>
                    <a:pt x="40640" y="472440"/>
                    <a:pt x="0" y="543560"/>
                    <a:pt x="0" y="624840"/>
                  </a:cubicBezTo>
                  <a:cubicBezTo>
                    <a:pt x="0" y="706120"/>
                    <a:pt x="40640" y="777240"/>
                    <a:pt x="102870" y="819150"/>
                  </a:cubicBezTo>
                  <a:cubicBezTo>
                    <a:pt x="40640" y="861060"/>
                    <a:pt x="0" y="932180"/>
                    <a:pt x="0" y="1013460"/>
                  </a:cubicBezTo>
                  <a:cubicBezTo>
                    <a:pt x="0" y="1094740"/>
                    <a:pt x="40640" y="1165860"/>
                    <a:pt x="102870" y="1207770"/>
                  </a:cubicBezTo>
                  <a:cubicBezTo>
                    <a:pt x="40640" y="1249680"/>
                    <a:pt x="0" y="1322070"/>
                    <a:pt x="0" y="1402080"/>
                  </a:cubicBezTo>
                  <a:cubicBezTo>
                    <a:pt x="0" y="1483360"/>
                    <a:pt x="40640" y="1554480"/>
                    <a:pt x="102870" y="1596390"/>
                  </a:cubicBezTo>
                  <a:cubicBezTo>
                    <a:pt x="40640" y="1638300"/>
                    <a:pt x="0" y="1709420"/>
                    <a:pt x="0" y="1790700"/>
                  </a:cubicBezTo>
                  <a:cubicBezTo>
                    <a:pt x="0" y="1871980"/>
                    <a:pt x="40640" y="1943100"/>
                    <a:pt x="102870" y="1985010"/>
                  </a:cubicBezTo>
                  <a:cubicBezTo>
                    <a:pt x="40640" y="2026920"/>
                    <a:pt x="0" y="2099310"/>
                    <a:pt x="0" y="2179320"/>
                  </a:cubicBezTo>
                  <a:cubicBezTo>
                    <a:pt x="0" y="2260600"/>
                    <a:pt x="40640" y="2331720"/>
                    <a:pt x="102870" y="2373630"/>
                  </a:cubicBezTo>
                  <a:cubicBezTo>
                    <a:pt x="40640" y="2418080"/>
                    <a:pt x="0" y="2489200"/>
                    <a:pt x="0" y="2570480"/>
                  </a:cubicBezTo>
                  <a:cubicBezTo>
                    <a:pt x="0" y="2651760"/>
                    <a:pt x="40640" y="2722880"/>
                    <a:pt x="102870" y="2764790"/>
                  </a:cubicBezTo>
                  <a:cubicBezTo>
                    <a:pt x="40640" y="2806700"/>
                    <a:pt x="0" y="2879090"/>
                    <a:pt x="0" y="2959100"/>
                  </a:cubicBezTo>
                  <a:cubicBezTo>
                    <a:pt x="0" y="3040380"/>
                    <a:pt x="40640" y="3111500"/>
                    <a:pt x="102870" y="3153410"/>
                  </a:cubicBezTo>
                  <a:cubicBezTo>
                    <a:pt x="40640" y="3195320"/>
                    <a:pt x="0" y="3266440"/>
                    <a:pt x="0" y="3347720"/>
                  </a:cubicBezTo>
                  <a:cubicBezTo>
                    <a:pt x="0" y="3429000"/>
                    <a:pt x="40640" y="3500120"/>
                    <a:pt x="102870" y="3542030"/>
                  </a:cubicBezTo>
                  <a:cubicBezTo>
                    <a:pt x="40640" y="3583940"/>
                    <a:pt x="0" y="3655060"/>
                    <a:pt x="0" y="3736340"/>
                  </a:cubicBezTo>
                  <a:cubicBezTo>
                    <a:pt x="0" y="3817620"/>
                    <a:pt x="40640" y="3888740"/>
                    <a:pt x="102870" y="3930650"/>
                  </a:cubicBezTo>
                  <a:cubicBezTo>
                    <a:pt x="40640" y="3973830"/>
                    <a:pt x="0" y="4044950"/>
                    <a:pt x="0" y="4124959"/>
                  </a:cubicBezTo>
                  <a:cubicBezTo>
                    <a:pt x="0" y="4206239"/>
                    <a:pt x="40640" y="4277359"/>
                    <a:pt x="102870" y="4319269"/>
                  </a:cubicBezTo>
                  <a:cubicBezTo>
                    <a:pt x="40640" y="4361180"/>
                    <a:pt x="0" y="4432300"/>
                    <a:pt x="0" y="4513580"/>
                  </a:cubicBezTo>
                  <a:cubicBezTo>
                    <a:pt x="0" y="4594860"/>
                    <a:pt x="40640" y="4665980"/>
                    <a:pt x="102870" y="4707890"/>
                  </a:cubicBezTo>
                  <a:cubicBezTo>
                    <a:pt x="40640" y="4749800"/>
                    <a:pt x="0" y="4820920"/>
                    <a:pt x="0" y="4902200"/>
                  </a:cubicBezTo>
                  <a:cubicBezTo>
                    <a:pt x="0" y="4983480"/>
                    <a:pt x="40640" y="5054600"/>
                    <a:pt x="102870" y="5096510"/>
                  </a:cubicBezTo>
                  <a:cubicBezTo>
                    <a:pt x="40640" y="5138420"/>
                    <a:pt x="0" y="5210810"/>
                    <a:pt x="0" y="5290820"/>
                  </a:cubicBezTo>
                  <a:cubicBezTo>
                    <a:pt x="0" y="5372100"/>
                    <a:pt x="40640" y="5443220"/>
                    <a:pt x="102870" y="5485130"/>
                  </a:cubicBezTo>
                  <a:cubicBezTo>
                    <a:pt x="40640" y="5527039"/>
                    <a:pt x="0" y="5598159"/>
                    <a:pt x="0" y="5679439"/>
                  </a:cubicBezTo>
                  <a:cubicBezTo>
                    <a:pt x="0" y="5760719"/>
                    <a:pt x="40640" y="5831839"/>
                    <a:pt x="102870" y="5873749"/>
                  </a:cubicBezTo>
                  <a:cubicBezTo>
                    <a:pt x="40640" y="5915659"/>
                    <a:pt x="0" y="5986779"/>
                    <a:pt x="0" y="6068059"/>
                  </a:cubicBezTo>
                  <a:cubicBezTo>
                    <a:pt x="0" y="6149339"/>
                    <a:pt x="40640" y="6220459"/>
                    <a:pt x="102870" y="6262369"/>
                  </a:cubicBezTo>
                  <a:cubicBezTo>
                    <a:pt x="40640" y="6304280"/>
                    <a:pt x="0" y="6375400"/>
                    <a:pt x="0" y="6456680"/>
                  </a:cubicBezTo>
                  <a:cubicBezTo>
                    <a:pt x="0" y="6537960"/>
                    <a:pt x="40640" y="6609080"/>
                    <a:pt x="102870" y="6650990"/>
                  </a:cubicBezTo>
                  <a:cubicBezTo>
                    <a:pt x="40640" y="6692900"/>
                    <a:pt x="0" y="6764020"/>
                    <a:pt x="0" y="6845300"/>
                  </a:cubicBezTo>
                  <a:cubicBezTo>
                    <a:pt x="0" y="6926580"/>
                    <a:pt x="40640" y="6997700"/>
                    <a:pt x="102870" y="7039610"/>
                  </a:cubicBezTo>
                  <a:cubicBezTo>
                    <a:pt x="40640" y="7082790"/>
                    <a:pt x="0" y="7153910"/>
                    <a:pt x="0" y="7233920"/>
                  </a:cubicBezTo>
                  <a:cubicBezTo>
                    <a:pt x="0" y="7315200"/>
                    <a:pt x="40640" y="7386320"/>
                    <a:pt x="102870" y="7428230"/>
                  </a:cubicBezTo>
                  <a:cubicBezTo>
                    <a:pt x="40640" y="7470139"/>
                    <a:pt x="0" y="7541260"/>
                    <a:pt x="0" y="7622539"/>
                  </a:cubicBezTo>
                  <a:cubicBezTo>
                    <a:pt x="0" y="7703819"/>
                    <a:pt x="40640" y="7774939"/>
                    <a:pt x="102870" y="7816849"/>
                  </a:cubicBezTo>
                  <a:cubicBezTo>
                    <a:pt x="40640" y="7866380"/>
                    <a:pt x="0" y="7937500"/>
                    <a:pt x="0" y="8018780"/>
                  </a:cubicBezTo>
                  <a:cubicBezTo>
                    <a:pt x="0" y="8100061"/>
                    <a:pt x="40640" y="8171180"/>
                    <a:pt x="102870" y="8213090"/>
                  </a:cubicBezTo>
                  <a:cubicBezTo>
                    <a:pt x="90170" y="8220710"/>
                    <a:pt x="78740" y="8230870"/>
                    <a:pt x="68580" y="8241030"/>
                  </a:cubicBezTo>
                  <a:cubicBezTo>
                    <a:pt x="25400" y="8285480"/>
                    <a:pt x="0" y="8346440"/>
                    <a:pt x="0" y="8407400"/>
                  </a:cubicBezTo>
                  <a:cubicBezTo>
                    <a:pt x="0" y="8469630"/>
                    <a:pt x="25400" y="8529320"/>
                    <a:pt x="68580" y="8573770"/>
                  </a:cubicBezTo>
                  <a:cubicBezTo>
                    <a:pt x="111760" y="8616950"/>
                    <a:pt x="172720" y="8642350"/>
                    <a:pt x="234950" y="8642350"/>
                  </a:cubicBezTo>
                  <a:cubicBezTo>
                    <a:pt x="297180" y="8642350"/>
                    <a:pt x="356870" y="8616950"/>
                    <a:pt x="401320" y="8573770"/>
                  </a:cubicBezTo>
                  <a:cubicBezTo>
                    <a:pt x="412750" y="8562339"/>
                    <a:pt x="422910" y="8549639"/>
                    <a:pt x="430530" y="8536939"/>
                  </a:cubicBezTo>
                  <a:cubicBezTo>
                    <a:pt x="472440" y="8600439"/>
                    <a:pt x="544830" y="8642349"/>
                    <a:pt x="626110" y="8642349"/>
                  </a:cubicBezTo>
                  <a:cubicBezTo>
                    <a:pt x="707390" y="8642349"/>
                    <a:pt x="779780" y="8600439"/>
                    <a:pt x="821690" y="8536939"/>
                  </a:cubicBezTo>
                  <a:cubicBezTo>
                    <a:pt x="863600" y="8600439"/>
                    <a:pt x="935990" y="8642349"/>
                    <a:pt x="1017270" y="8642349"/>
                  </a:cubicBezTo>
                  <a:cubicBezTo>
                    <a:pt x="1099820" y="8642349"/>
                    <a:pt x="1172210" y="8600439"/>
                    <a:pt x="1212850" y="8536939"/>
                  </a:cubicBezTo>
                  <a:cubicBezTo>
                    <a:pt x="1254760" y="8600439"/>
                    <a:pt x="1327150" y="8642349"/>
                    <a:pt x="1408430" y="8642349"/>
                  </a:cubicBezTo>
                  <a:cubicBezTo>
                    <a:pt x="1489710" y="8642349"/>
                    <a:pt x="1562100" y="8600439"/>
                    <a:pt x="1604010" y="8536939"/>
                  </a:cubicBezTo>
                  <a:cubicBezTo>
                    <a:pt x="1645920" y="8600439"/>
                    <a:pt x="1718310" y="8642349"/>
                    <a:pt x="1799590" y="8642349"/>
                  </a:cubicBezTo>
                  <a:cubicBezTo>
                    <a:pt x="1880870" y="8642349"/>
                    <a:pt x="1953260" y="8600439"/>
                    <a:pt x="1995170" y="8536939"/>
                  </a:cubicBezTo>
                  <a:cubicBezTo>
                    <a:pt x="2037080" y="8600439"/>
                    <a:pt x="2109470" y="8642349"/>
                    <a:pt x="2190750" y="8642349"/>
                  </a:cubicBezTo>
                  <a:cubicBezTo>
                    <a:pt x="2273300" y="8642349"/>
                    <a:pt x="2344420" y="8600439"/>
                    <a:pt x="2386330" y="8536939"/>
                  </a:cubicBezTo>
                  <a:cubicBezTo>
                    <a:pt x="2428240" y="8600439"/>
                    <a:pt x="2500630" y="8642349"/>
                    <a:pt x="2581910" y="8642349"/>
                  </a:cubicBezTo>
                  <a:cubicBezTo>
                    <a:pt x="2663190" y="8642349"/>
                    <a:pt x="2735580" y="8600439"/>
                    <a:pt x="2777490" y="8536939"/>
                  </a:cubicBezTo>
                  <a:cubicBezTo>
                    <a:pt x="2819400" y="8600439"/>
                    <a:pt x="2891790" y="8642349"/>
                    <a:pt x="2973070" y="8642349"/>
                  </a:cubicBezTo>
                  <a:cubicBezTo>
                    <a:pt x="3055620" y="8642349"/>
                    <a:pt x="3126740" y="8600439"/>
                    <a:pt x="3168650" y="8536939"/>
                  </a:cubicBezTo>
                  <a:cubicBezTo>
                    <a:pt x="3210560" y="8600439"/>
                    <a:pt x="3282950" y="8642349"/>
                    <a:pt x="3364230" y="8642349"/>
                  </a:cubicBezTo>
                  <a:cubicBezTo>
                    <a:pt x="3445509" y="8642349"/>
                    <a:pt x="3517900" y="8600439"/>
                    <a:pt x="3559809" y="8536939"/>
                  </a:cubicBezTo>
                  <a:cubicBezTo>
                    <a:pt x="3601719" y="8600439"/>
                    <a:pt x="3674109" y="8642349"/>
                    <a:pt x="3755389" y="8642349"/>
                  </a:cubicBezTo>
                  <a:cubicBezTo>
                    <a:pt x="3837939" y="8642349"/>
                    <a:pt x="3909059" y="8600439"/>
                    <a:pt x="3950969" y="8536939"/>
                  </a:cubicBezTo>
                  <a:cubicBezTo>
                    <a:pt x="3992879" y="8600439"/>
                    <a:pt x="4065269" y="8642349"/>
                    <a:pt x="4146549" y="8642349"/>
                  </a:cubicBezTo>
                  <a:cubicBezTo>
                    <a:pt x="4227829" y="8642349"/>
                    <a:pt x="4300219" y="8600439"/>
                    <a:pt x="4342129" y="8536939"/>
                  </a:cubicBezTo>
                  <a:cubicBezTo>
                    <a:pt x="4384039" y="8600439"/>
                    <a:pt x="4456429" y="8642349"/>
                    <a:pt x="4537709" y="8642349"/>
                  </a:cubicBezTo>
                  <a:cubicBezTo>
                    <a:pt x="4618989" y="8642349"/>
                    <a:pt x="4691379" y="8600439"/>
                    <a:pt x="4733289" y="8536939"/>
                  </a:cubicBezTo>
                  <a:cubicBezTo>
                    <a:pt x="4775199" y="8600439"/>
                    <a:pt x="4847589" y="8642349"/>
                    <a:pt x="4928869" y="8642349"/>
                  </a:cubicBezTo>
                  <a:cubicBezTo>
                    <a:pt x="5010149" y="8642349"/>
                    <a:pt x="5082539" y="8600439"/>
                    <a:pt x="5124449" y="8536939"/>
                  </a:cubicBezTo>
                  <a:cubicBezTo>
                    <a:pt x="5166359" y="8600439"/>
                    <a:pt x="5238749" y="8642349"/>
                    <a:pt x="5320029" y="8642349"/>
                  </a:cubicBezTo>
                  <a:cubicBezTo>
                    <a:pt x="5401309" y="8642349"/>
                    <a:pt x="5473699" y="8600439"/>
                    <a:pt x="5515609" y="8536939"/>
                  </a:cubicBezTo>
                  <a:cubicBezTo>
                    <a:pt x="5557519" y="8600439"/>
                    <a:pt x="5629909" y="8642349"/>
                    <a:pt x="5711189" y="8642349"/>
                  </a:cubicBezTo>
                  <a:cubicBezTo>
                    <a:pt x="5793739" y="8642349"/>
                    <a:pt x="5864859" y="8600439"/>
                    <a:pt x="5906769" y="8536939"/>
                  </a:cubicBezTo>
                  <a:cubicBezTo>
                    <a:pt x="5915659" y="8549639"/>
                    <a:pt x="5925819" y="8562339"/>
                    <a:pt x="5935978" y="8573770"/>
                  </a:cubicBezTo>
                  <a:cubicBezTo>
                    <a:pt x="5979158" y="8616950"/>
                    <a:pt x="6040119" y="8642350"/>
                    <a:pt x="6102348" y="8642350"/>
                  </a:cubicBezTo>
                  <a:cubicBezTo>
                    <a:pt x="6163308" y="8642350"/>
                    <a:pt x="6224269" y="8616950"/>
                    <a:pt x="6268719" y="8573770"/>
                  </a:cubicBezTo>
                  <a:cubicBezTo>
                    <a:pt x="6311898" y="8529320"/>
                    <a:pt x="6337298" y="8469630"/>
                    <a:pt x="6337298" y="8407400"/>
                  </a:cubicBezTo>
                  <a:cubicBezTo>
                    <a:pt x="6337298" y="8345170"/>
                    <a:pt x="6311898" y="8285480"/>
                    <a:pt x="6268719" y="8241030"/>
                  </a:cubicBezTo>
                  <a:cubicBezTo>
                    <a:pt x="6258559" y="8230870"/>
                    <a:pt x="6247128" y="8220711"/>
                    <a:pt x="6234428" y="8213090"/>
                  </a:cubicBezTo>
                  <a:cubicBezTo>
                    <a:pt x="6296658" y="8171180"/>
                    <a:pt x="6337298" y="8098790"/>
                    <a:pt x="6337298" y="8018780"/>
                  </a:cubicBezTo>
                  <a:cubicBezTo>
                    <a:pt x="6337298" y="7937500"/>
                    <a:pt x="6296658" y="7866380"/>
                    <a:pt x="6234428" y="7824470"/>
                  </a:cubicBezTo>
                  <a:cubicBezTo>
                    <a:pt x="6296658" y="7782561"/>
                    <a:pt x="6337298" y="7711440"/>
                    <a:pt x="6337298" y="7630161"/>
                  </a:cubicBezTo>
                  <a:cubicBezTo>
                    <a:pt x="6337298" y="7548881"/>
                    <a:pt x="6296658" y="7477761"/>
                    <a:pt x="6234428" y="7435851"/>
                  </a:cubicBezTo>
                  <a:cubicBezTo>
                    <a:pt x="6296658" y="7393941"/>
                    <a:pt x="6337298" y="7321551"/>
                    <a:pt x="6337298" y="7241541"/>
                  </a:cubicBezTo>
                  <a:cubicBezTo>
                    <a:pt x="6337298" y="7160261"/>
                    <a:pt x="6296658" y="7089141"/>
                    <a:pt x="6234428" y="7047231"/>
                  </a:cubicBezTo>
                  <a:cubicBezTo>
                    <a:pt x="6296658" y="7005321"/>
                    <a:pt x="6337298" y="6934201"/>
                    <a:pt x="6337298" y="6852921"/>
                  </a:cubicBezTo>
                  <a:cubicBezTo>
                    <a:pt x="6337298" y="6771642"/>
                    <a:pt x="6296658" y="6700521"/>
                    <a:pt x="6234428" y="6658611"/>
                  </a:cubicBezTo>
                  <a:cubicBezTo>
                    <a:pt x="6296658" y="6615431"/>
                    <a:pt x="6337298" y="6544311"/>
                    <a:pt x="6337298" y="6464302"/>
                  </a:cubicBezTo>
                  <a:cubicBezTo>
                    <a:pt x="6337298" y="6383022"/>
                    <a:pt x="6296658" y="6311902"/>
                    <a:pt x="6234428" y="6269992"/>
                  </a:cubicBezTo>
                  <a:cubicBezTo>
                    <a:pt x="6296658" y="6228082"/>
                    <a:pt x="6337298" y="6156962"/>
                    <a:pt x="6337298" y="6075682"/>
                  </a:cubicBezTo>
                  <a:cubicBezTo>
                    <a:pt x="6337298" y="5994402"/>
                    <a:pt x="6296658" y="5923282"/>
                    <a:pt x="6234428" y="5881372"/>
                  </a:cubicBezTo>
                  <a:cubicBezTo>
                    <a:pt x="6296658" y="5839462"/>
                    <a:pt x="6337298" y="5768342"/>
                    <a:pt x="6337298" y="5687062"/>
                  </a:cubicBezTo>
                  <a:cubicBezTo>
                    <a:pt x="6337298" y="5605782"/>
                    <a:pt x="6296658" y="5534662"/>
                    <a:pt x="6234428" y="5492752"/>
                  </a:cubicBezTo>
                  <a:cubicBezTo>
                    <a:pt x="6296658" y="5449572"/>
                    <a:pt x="6337298" y="5378452"/>
                    <a:pt x="6337298" y="5298442"/>
                  </a:cubicBezTo>
                  <a:cubicBezTo>
                    <a:pt x="6337298" y="5217163"/>
                    <a:pt x="6296658" y="5146042"/>
                    <a:pt x="6234428" y="5104133"/>
                  </a:cubicBezTo>
                  <a:cubicBezTo>
                    <a:pt x="6296658" y="5062223"/>
                    <a:pt x="6337298" y="4991103"/>
                    <a:pt x="6337298" y="4909823"/>
                  </a:cubicBezTo>
                  <a:cubicBezTo>
                    <a:pt x="6337298" y="4828543"/>
                    <a:pt x="6296658" y="4757423"/>
                    <a:pt x="6234428" y="4715513"/>
                  </a:cubicBezTo>
                  <a:cubicBezTo>
                    <a:pt x="6296658" y="4672333"/>
                    <a:pt x="6337298" y="4601213"/>
                    <a:pt x="6337298" y="4521203"/>
                  </a:cubicBezTo>
                  <a:cubicBezTo>
                    <a:pt x="6337298" y="4439923"/>
                    <a:pt x="6296658" y="4368803"/>
                    <a:pt x="6234428" y="4326893"/>
                  </a:cubicBezTo>
                  <a:cubicBezTo>
                    <a:pt x="6296658" y="4284983"/>
                    <a:pt x="6337298" y="4213863"/>
                    <a:pt x="6337298" y="4132583"/>
                  </a:cubicBezTo>
                  <a:cubicBezTo>
                    <a:pt x="6337298" y="4051303"/>
                    <a:pt x="6296658" y="3980183"/>
                    <a:pt x="6234428" y="3938274"/>
                  </a:cubicBezTo>
                  <a:cubicBezTo>
                    <a:pt x="6296658" y="3896364"/>
                    <a:pt x="6337298" y="3825244"/>
                    <a:pt x="6337298" y="3743964"/>
                  </a:cubicBezTo>
                  <a:cubicBezTo>
                    <a:pt x="6337298" y="3662684"/>
                    <a:pt x="6296658" y="3591564"/>
                    <a:pt x="6234428" y="3549654"/>
                  </a:cubicBezTo>
                  <a:cubicBezTo>
                    <a:pt x="6296658" y="3506474"/>
                    <a:pt x="6337298" y="3435354"/>
                    <a:pt x="6337298" y="3355344"/>
                  </a:cubicBezTo>
                  <a:cubicBezTo>
                    <a:pt x="6337298" y="3274064"/>
                    <a:pt x="6296658" y="3202944"/>
                    <a:pt x="6234428" y="3161034"/>
                  </a:cubicBezTo>
                  <a:cubicBezTo>
                    <a:pt x="6296658" y="3119124"/>
                    <a:pt x="6337298" y="3048004"/>
                    <a:pt x="6337298" y="2966724"/>
                  </a:cubicBezTo>
                  <a:cubicBezTo>
                    <a:pt x="6337298" y="2885444"/>
                    <a:pt x="6296658" y="2814324"/>
                    <a:pt x="6234428" y="2772414"/>
                  </a:cubicBezTo>
                  <a:cubicBezTo>
                    <a:pt x="6296658" y="2730504"/>
                    <a:pt x="6337298" y="2659384"/>
                    <a:pt x="6337298" y="2578104"/>
                  </a:cubicBezTo>
                  <a:cubicBezTo>
                    <a:pt x="6337298" y="2496824"/>
                    <a:pt x="6296658" y="2425704"/>
                    <a:pt x="6234428" y="2383794"/>
                  </a:cubicBezTo>
                  <a:cubicBezTo>
                    <a:pt x="6296658" y="2341884"/>
                    <a:pt x="6337298" y="2270764"/>
                    <a:pt x="6337298" y="2189484"/>
                  </a:cubicBezTo>
                  <a:cubicBezTo>
                    <a:pt x="6337298" y="2108204"/>
                    <a:pt x="6296658" y="2037084"/>
                    <a:pt x="6234428" y="1995174"/>
                  </a:cubicBezTo>
                  <a:cubicBezTo>
                    <a:pt x="6296658" y="1953264"/>
                    <a:pt x="6337298" y="1882144"/>
                    <a:pt x="6337298" y="1800864"/>
                  </a:cubicBezTo>
                  <a:cubicBezTo>
                    <a:pt x="6337298" y="1719584"/>
                    <a:pt x="6296658" y="1648464"/>
                    <a:pt x="6234428" y="1606554"/>
                  </a:cubicBezTo>
                  <a:cubicBezTo>
                    <a:pt x="6296658" y="1563374"/>
                    <a:pt x="6337298" y="1492254"/>
                    <a:pt x="6337298" y="1412244"/>
                  </a:cubicBezTo>
                  <a:cubicBezTo>
                    <a:pt x="6337298" y="1330964"/>
                    <a:pt x="6296658" y="1259844"/>
                    <a:pt x="6234428" y="1217934"/>
                  </a:cubicBezTo>
                  <a:cubicBezTo>
                    <a:pt x="6296658" y="1176024"/>
                    <a:pt x="6337298" y="1104904"/>
                    <a:pt x="6337298" y="1023624"/>
                  </a:cubicBezTo>
                  <a:cubicBezTo>
                    <a:pt x="6337298" y="942344"/>
                    <a:pt x="6296658" y="871224"/>
                    <a:pt x="6234428" y="829314"/>
                  </a:cubicBezTo>
                  <a:cubicBezTo>
                    <a:pt x="6309358" y="775974"/>
                    <a:pt x="6349998" y="704854"/>
                    <a:pt x="6349998" y="624844"/>
                  </a:cubicBezTo>
                  <a:close/>
                </a:path>
              </a:pathLst>
            </a:custGeom>
            <a:solidFill>
              <a:srgbClr val="8FB994"/>
            </a:solidFill>
          </p:spPr>
        </p:sp>
        <p:sp>
          <p:nvSpPr>
            <p:cNvPr id="7" name="Freeform 7"/>
            <p:cNvSpPr/>
            <p:nvPr/>
          </p:nvSpPr>
          <p:spPr>
            <a:xfrm>
              <a:off x="389890" y="450850"/>
              <a:ext cx="5570220" cy="7743190"/>
            </a:xfrm>
            <a:custGeom>
              <a:avLst/>
              <a:gdLst/>
              <a:ahLst/>
              <a:cxnLst/>
              <a:rect l="l" t="t" r="r" b="b"/>
              <a:pathLst>
                <a:path w="5570220" h="7743190">
                  <a:moveTo>
                    <a:pt x="0" y="0"/>
                  </a:moveTo>
                  <a:lnTo>
                    <a:pt x="5570220" y="0"/>
                  </a:lnTo>
                  <a:lnTo>
                    <a:pt x="5570220" y="7743190"/>
                  </a:lnTo>
                  <a:lnTo>
                    <a:pt x="0" y="7743190"/>
                  </a:lnTo>
                  <a:close/>
                </a:path>
              </a:pathLst>
            </a:custGeom>
            <a:blipFill>
              <a:blip r:embed="rId2" cstate="email">
                <a:extLst>
                  <a:ext uri="{28A0092B-C50C-407E-A947-70E740481C1C}">
                    <a14:useLocalDpi xmlns:a14="http://schemas.microsoft.com/office/drawing/2010/main"/>
                  </a:ext>
                </a:extLst>
              </a:blip>
              <a:stretch>
                <a:fillRect/>
              </a:stretch>
            </a:blipFill>
          </p:spPr>
        </p:sp>
      </p:grpSp>
      <p:sp>
        <p:nvSpPr>
          <p:cNvPr id="8" name="Freeform 8"/>
          <p:cNvSpPr/>
          <p:nvPr/>
        </p:nvSpPr>
        <p:spPr>
          <a:xfrm flipV="1">
            <a:off x="15283150" y="808320"/>
            <a:ext cx="2125504" cy="2944653"/>
          </a:xfrm>
          <a:custGeom>
            <a:avLst/>
            <a:gdLst/>
            <a:ahLst/>
            <a:cxnLst/>
            <a:rect l="l" t="t" r="r" b="b"/>
            <a:pathLst>
              <a:path w="2125504" h="2944653">
                <a:moveTo>
                  <a:pt x="0" y="2944653"/>
                </a:moveTo>
                <a:lnTo>
                  <a:pt x="2125504" y="2944653"/>
                </a:lnTo>
                <a:lnTo>
                  <a:pt x="2125504" y="0"/>
                </a:lnTo>
                <a:lnTo>
                  <a:pt x="0" y="0"/>
                </a:lnTo>
                <a:lnTo>
                  <a:pt x="0" y="2944653"/>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9" name="Freeform 9"/>
          <p:cNvSpPr/>
          <p:nvPr/>
        </p:nvSpPr>
        <p:spPr>
          <a:xfrm rot="233397">
            <a:off x="15869765" y="9025254"/>
            <a:ext cx="3406700" cy="1121114"/>
          </a:xfrm>
          <a:custGeom>
            <a:avLst/>
            <a:gdLst/>
            <a:ahLst/>
            <a:cxnLst/>
            <a:rect l="l" t="t" r="r" b="b"/>
            <a:pathLst>
              <a:path w="3406700" h="1121114">
                <a:moveTo>
                  <a:pt x="0" y="0"/>
                </a:moveTo>
                <a:lnTo>
                  <a:pt x="3406700" y="0"/>
                </a:lnTo>
                <a:lnTo>
                  <a:pt x="3406700" y="1121114"/>
                </a:lnTo>
                <a:lnTo>
                  <a:pt x="0" y="112111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0" name="Freeform 10"/>
          <p:cNvSpPr/>
          <p:nvPr/>
        </p:nvSpPr>
        <p:spPr>
          <a:xfrm rot="2102414">
            <a:off x="-1447942" y="-3309873"/>
            <a:ext cx="5811487" cy="5496821"/>
          </a:xfrm>
          <a:custGeom>
            <a:avLst/>
            <a:gdLst/>
            <a:ahLst/>
            <a:cxnLst/>
            <a:rect l="l" t="t" r="r" b="b"/>
            <a:pathLst>
              <a:path w="5811487" h="5496821">
                <a:moveTo>
                  <a:pt x="0" y="0"/>
                </a:moveTo>
                <a:lnTo>
                  <a:pt x="5811487" y="0"/>
                </a:lnTo>
                <a:lnTo>
                  <a:pt x="5811487" y="5496820"/>
                </a:lnTo>
                <a:lnTo>
                  <a:pt x="0" y="549682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1" name="Freeform 11"/>
          <p:cNvSpPr/>
          <p:nvPr/>
        </p:nvSpPr>
        <p:spPr>
          <a:xfrm rot="5571265">
            <a:off x="10698657" y="1548488"/>
            <a:ext cx="5930207" cy="8384612"/>
          </a:xfrm>
          <a:custGeom>
            <a:avLst/>
            <a:gdLst/>
            <a:ahLst/>
            <a:cxnLst/>
            <a:rect l="l" t="t" r="r" b="b"/>
            <a:pathLst>
              <a:path w="5930207" h="8384612">
                <a:moveTo>
                  <a:pt x="0" y="0"/>
                </a:moveTo>
                <a:lnTo>
                  <a:pt x="5930208" y="0"/>
                </a:lnTo>
                <a:lnTo>
                  <a:pt x="5930208" y="8384612"/>
                </a:lnTo>
                <a:lnTo>
                  <a:pt x="0" y="838461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2" name="Freeform 12"/>
          <p:cNvSpPr/>
          <p:nvPr/>
        </p:nvSpPr>
        <p:spPr>
          <a:xfrm rot="5400000">
            <a:off x="10460430" y="2039336"/>
            <a:ext cx="5467413" cy="7730276"/>
          </a:xfrm>
          <a:custGeom>
            <a:avLst/>
            <a:gdLst/>
            <a:ahLst/>
            <a:cxnLst/>
            <a:rect l="l" t="t" r="r" b="b"/>
            <a:pathLst>
              <a:path w="5467413" h="7730276">
                <a:moveTo>
                  <a:pt x="0" y="0"/>
                </a:moveTo>
                <a:lnTo>
                  <a:pt x="5467413" y="0"/>
                </a:lnTo>
                <a:lnTo>
                  <a:pt x="5467413" y="7730275"/>
                </a:lnTo>
                <a:lnTo>
                  <a:pt x="0" y="7730275"/>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3" name="Freeform 13"/>
          <p:cNvSpPr/>
          <p:nvPr/>
        </p:nvSpPr>
        <p:spPr>
          <a:xfrm>
            <a:off x="3664886" y="553926"/>
            <a:ext cx="1123180" cy="1100716"/>
          </a:xfrm>
          <a:custGeom>
            <a:avLst/>
            <a:gdLst/>
            <a:ahLst/>
            <a:cxnLst/>
            <a:rect l="l" t="t" r="r" b="b"/>
            <a:pathLst>
              <a:path w="1123180" h="1100716">
                <a:moveTo>
                  <a:pt x="0" y="0"/>
                </a:moveTo>
                <a:lnTo>
                  <a:pt x="1123180" y="0"/>
                </a:lnTo>
                <a:lnTo>
                  <a:pt x="1123180" y="1100716"/>
                </a:lnTo>
                <a:lnTo>
                  <a:pt x="0" y="1100716"/>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14" name="Freeform 14"/>
          <p:cNvSpPr/>
          <p:nvPr/>
        </p:nvSpPr>
        <p:spPr>
          <a:xfrm rot="-1189488">
            <a:off x="266033" y="731103"/>
            <a:ext cx="1589565" cy="1582452"/>
          </a:xfrm>
          <a:custGeom>
            <a:avLst/>
            <a:gdLst/>
            <a:ahLst/>
            <a:cxnLst/>
            <a:rect l="l" t="t" r="r" b="b"/>
            <a:pathLst>
              <a:path w="1589565" h="1582452">
                <a:moveTo>
                  <a:pt x="0" y="0"/>
                </a:moveTo>
                <a:lnTo>
                  <a:pt x="1589565" y="0"/>
                </a:lnTo>
                <a:lnTo>
                  <a:pt x="1589565" y="1582452"/>
                </a:lnTo>
                <a:lnTo>
                  <a:pt x="0" y="1582452"/>
                </a:lnTo>
                <a:lnTo>
                  <a:pt x="0" y="0"/>
                </a:lnTo>
                <a:close/>
              </a:path>
            </a:pathLst>
          </a:custGeom>
          <a:blipFill>
            <a:blip r:embed="rId15" cstate="email">
              <a:extLst>
                <a:ext uri="{28A0092B-C50C-407E-A947-70E740481C1C}">
                  <a14:useLocalDpi xmlns:a14="http://schemas.microsoft.com/office/drawing/2010/main"/>
                </a:ext>
              </a:extLst>
            </a:blip>
            <a:stretch>
              <a:fillRect/>
            </a:stretch>
          </a:blipFill>
        </p:spPr>
        <p:txBody>
          <a:bodyPr/>
          <a:lstStyle/>
          <a:p>
            <a:endParaRPr lang="en-US" dirty="0"/>
          </a:p>
        </p:txBody>
      </p:sp>
      <p:sp>
        <p:nvSpPr>
          <p:cNvPr id="15" name="Freeform 15"/>
          <p:cNvSpPr/>
          <p:nvPr/>
        </p:nvSpPr>
        <p:spPr>
          <a:xfrm>
            <a:off x="1299805" y="263126"/>
            <a:ext cx="1630846" cy="1534163"/>
          </a:xfrm>
          <a:custGeom>
            <a:avLst/>
            <a:gdLst/>
            <a:ahLst/>
            <a:cxnLst/>
            <a:rect l="l" t="t" r="r" b="b"/>
            <a:pathLst>
              <a:path w="1630846" h="1534163">
                <a:moveTo>
                  <a:pt x="0" y="0"/>
                </a:moveTo>
                <a:lnTo>
                  <a:pt x="1630845" y="0"/>
                </a:lnTo>
                <a:lnTo>
                  <a:pt x="1630845" y="1534162"/>
                </a:lnTo>
                <a:lnTo>
                  <a:pt x="0" y="1534162"/>
                </a:lnTo>
                <a:lnTo>
                  <a:pt x="0" y="0"/>
                </a:lnTo>
                <a:close/>
              </a:path>
            </a:pathLst>
          </a:custGeom>
          <a:blipFill>
            <a:blip r:embed="rId16" cstate="email">
              <a:extLst>
                <a:ext uri="{28A0092B-C50C-407E-A947-70E740481C1C}">
                  <a14:useLocalDpi xmlns:a14="http://schemas.microsoft.com/office/drawing/2010/main"/>
                </a:ext>
              </a:extLst>
            </a:blip>
            <a:stretch>
              <a:fillRect/>
            </a:stretch>
          </a:blipFill>
        </p:spPr>
      </p:sp>
      <p:sp>
        <p:nvSpPr>
          <p:cNvPr id="16" name="Freeform 16"/>
          <p:cNvSpPr/>
          <p:nvPr/>
        </p:nvSpPr>
        <p:spPr>
          <a:xfrm>
            <a:off x="7546027" y="9441215"/>
            <a:ext cx="3195946" cy="1133108"/>
          </a:xfrm>
          <a:custGeom>
            <a:avLst/>
            <a:gdLst/>
            <a:ahLst/>
            <a:cxnLst/>
            <a:rect l="l" t="t" r="r" b="b"/>
            <a:pathLst>
              <a:path w="3195946" h="1133108">
                <a:moveTo>
                  <a:pt x="0" y="0"/>
                </a:moveTo>
                <a:lnTo>
                  <a:pt x="3195946" y="0"/>
                </a:lnTo>
                <a:lnTo>
                  <a:pt x="3195946" y="1133108"/>
                </a:lnTo>
                <a:lnTo>
                  <a:pt x="0" y="1133108"/>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sp>
      <p:sp>
        <p:nvSpPr>
          <p:cNvPr id="17" name="TextBox 17"/>
          <p:cNvSpPr txBox="1"/>
          <p:nvPr/>
        </p:nvSpPr>
        <p:spPr>
          <a:xfrm>
            <a:off x="10093109" y="4540644"/>
            <a:ext cx="6268603" cy="2457450"/>
          </a:xfrm>
          <a:prstGeom prst="rect">
            <a:avLst/>
          </a:prstGeom>
        </p:spPr>
        <p:txBody>
          <a:bodyPr lIns="0" tIns="0" rIns="0" bIns="0" rtlCol="0" anchor="t">
            <a:spAutoFit/>
          </a:bodyPr>
          <a:lstStyle/>
          <a:p>
            <a:pPr algn="ctr">
              <a:lnSpc>
                <a:spcPts val="2700"/>
              </a:lnSpc>
            </a:pPr>
            <a:r>
              <a:rPr lang="en-US" sz="3000" dirty="0">
                <a:solidFill>
                  <a:srgbClr val="2A441E"/>
                </a:solidFill>
                <a:latin typeface="Times New Roman"/>
                <a:ea typeface="Times New Roman"/>
                <a:cs typeface="Times New Roman"/>
                <a:sym typeface="Times New Roman"/>
              </a:rPr>
              <a:t>Merge Sort </a:t>
            </a:r>
            <a:r>
              <a:rPr lang="en-US" sz="3000" dirty="0" err="1">
                <a:solidFill>
                  <a:srgbClr val="2A441E"/>
                </a:solidFill>
                <a:latin typeface="Times New Roman"/>
                <a:ea typeface="Times New Roman"/>
                <a:cs typeface="Times New Roman"/>
                <a:sym typeface="Times New Roman"/>
              </a:rPr>
              <a:t>là</a:t>
            </a:r>
            <a:r>
              <a:rPr lang="en-US" sz="3000" dirty="0">
                <a:solidFill>
                  <a:srgbClr val="2A441E"/>
                </a:solidFill>
                <a:latin typeface="Times New Roman"/>
                <a:ea typeface="Times New Roman"/>
                <a:cs typeface="Times New Roman"/>
                <a:sym typeface="Times New Roman"/>
              </a:rPr>
              <a:t> </a:t>
            </a:r>
            <a:r>
              <a:rPr lang="en-US" sz="3000" dirty="0" err="1">
                <a:solidFill>
                  <a:srgbClr val="2A441E"/>
                </a:solidFill>
                <a:latin typeface="Times New Roman"/>
                <a:ea typeface="Times New Roman"/>
                <a:cs typeface="Times New Roman"/>
                <a:sym typeface="Times New Roman"/>
              </a:rPr>
              <a:t>thuật</a:t>
            </a:r>
            <a:r>
              <a:rPr lang="en-US" sz="3000" dirty="0">
                <a:solidFill>
                  <a:srgbClr val="2A441E"/>
                </a:solidFill>
                <a:latin typeface="Times New Roman"/>
                <a:ea typeface="Times New Roman"/>
                <a:cs typeface="Times New Roman"/>
                <a:sym typeface="Times New Roman"/>
              </a:rPr>
              <a:t> </a:t>
            </a:r>
            <a:r>
              <a:rPr lang="en-US" sz="3000" dirty="0" err="1">
                <a:solidFill>
                  <a:srgbClr val="2A441E"/>
                </a:solidFill>
                <a:latin typeface="Times New Roman"/>
                <a:ea typeface="Times New Roman"/>
                <a:cs typeface="Times New Roman"/>
                <a:sym typeface="Times New Roman"/>
              </a:rPr>
              <a:t>toán</a:t>
            </a:r>
            <a:r>
              <a:rPr lang="en-US" sz="3000" dirty="0">
                <a:solidFill>
                  <a:srgbClr val="2A441E"/>
                </a:solidFill>
                <a:latin typeface="Times New Roman"/>
                <a:ea typeface="Times New Roman"/>
                <a:cs typeface="Times New Roman"/>
                <a:sym typeface="Times New Roman"/>
              </a:rPr>
              <a:t> </a:t>
            </a:r>
            <a:r>
              <a:rPr lang="en-US" sz="3000" dirty="0" err="1">
                <a:solidFill>
                  <a:srgbClr val="2A441E"/>
                </a:solidFill>
                <a:latin typeface="Times New Roman"/>
                <a:ea typeface="Times New Roman"/>
                <a:cs typeface="Times New Roman"/>
                <a:sym typeface="Times New Roman"/>
              </a:rPr>
              <a:t>hiệu</a:t>
            </a:r>
            <a:r>
              <a:rPr lang="en-US" sz="3000" dirty="0">
                <a:solidFill>
                  <a:srgbClr val="2A441E"/>
                </a:solidFill>
                <a:latin typeface="Times New Roman"/>
                <a:ea typeface="Times New Roman"/>
                <a:cs typeface="Times New Roman"/>
                <a:sym typeface="Times New Roman"/>
              </a:rPr>
              <a:t> </a:t>
            </a:r>
            <a:r>
              <a:rPr lang="en-US" sz="3000" dirty="0" err="1">
                <a:solidFill>
                  <a:srgbClr val="2A441E"/>
                </a:solidFill>
                <a:latin typeface="Times New Roman"/>
                <a:ea typeface="Times New Roman"/>
                <a:cs typeface="Times New Roman"/>
                <a:sym typeface="Times New Roman"/>
              </a:rPr>
              <a:t>quả</a:t>
            </a:r>
            <a:r>
              <a:rPr lang="en-US" sz="3000" dirty="0">
                <a:solidFill>
                  <a:srgbClr val="2A441E"/>
                </a:solidFill>
                <a:latin typeface="Times New Roman"/>
                <a:ea typeface="Times New Roman"/>
                <a:cs typeface="Times New Roman"/>
                <a:sym typeface="Times New Roman"/>
              </a:rPr>
              <a:t> </a:t>
            </a:r>
            <a:r>
              <a:rPr lang="en-US" sz="3000" dirty="0" err="1">
                <a:solidFill>
                  <a:srgbClr val="2A441E"/>
                </a:solidFill>
                <a:latin typeface="Times New Roman"/>
                <a:ea typeface="Times New Roman"/>
                <a:cs typeface="Times New Roman"/>
                <a:sym typeface="Times New Roman"/>
              </a:rPr>
              <a:t>dựa</a:t>
            </a:r>
            <a:r>
              <a:rPr lang="en-US" sz="3000" dirty="0">
                <a:solidFill>
                  <a:srgbClr val="2A441E"/>
                </a:solidFill>
                <a:latin typeface="Times New Roman"/>
                <a:ea typeface="Times New Roman"/>
                <a:cs typeface="Times New Roman"/>
                <a:sym typeface="Times New Roman"/>
              </a:rPr>
              <a:t> </a:t>
            </a:r>
            <a:r>
              <a:rPr lang="en-US" sz="3000" dirty="0" err="1">
                <a:solidFill>
                  <a:srgbClr val="2A441E"/>
                </a:solidFill>
                <a:latin typeface="Times New Roman"/>
                <a:ea typeface="Times New Roman"/>
                <a:cs typeface="Times New Roman"/>
                <a:sym typeface="Times New Roman"/>
              </a:rPr>
              <a:t>trên</a:t>
            </a:r>
            <a:r>
              <a:rPr lang="en-US" sz="3000" dirty="0">
                <a:solidFill>
                  <a:srgbClr val="2A441E"/>
                </a:solidFill>
                <a:latin typeface="Times New Roman"/>
                <a:ea typeface="Times New Roman"/>
                <a:cs typeface="Times New Roman"/>
                <a:sym typeface="Times New Roman"/>
              </a:rPr>
              <a:t> </a:t>
            </a:r>
            <a:r>
              <a:rPr lang="en-US" sz="3000" dirty="0" err="1">
                <a:solidFill>
                  <a:srgbClr val="2A441E"/>
                </a:solidFill>
                <a:latin typeface="Times New Roman"/>
                <a:ea typeface="Times New Roman"/>
                <a:cs typeface="Times New Roman"/>
                <a:sym typeface="Times New Roman"/>
              </a:rPr>
              <a:t>phương</a:t>
            </a:r>
            <a:r>
              <a:rPr lang="en-US" sz="3000" dirty="0">
                <a:solidFill>
                  <a:srgbClr val="2A441E"/>
                </a:solidFill>
                <a:latin typeface="Times New Roman"/>
                <a:ea typeface="Times New Roman"/>
                <a:cs typeface="Times New Roman"/>
                <a:sym typeface="Times New Roman"/>
              </a:rPr>
              <a:t> </a:t>
            </a:r>
            <a:r>
              <a:rPr lang="en-US" sz="3000" dirty="0" err="1">
                <a:solidFill>
                  <a:srgbClr val="2A441E"/>
                </a:solidFill>
                <a:latin typeface="Times New Roman"/>
                <a:ea typeface="Times New Roman"/>
                <a:cs typeface="Times New Roman"/>
                <a:sym typeface="Times New Roman"/>
              </a:rPr>
              <a:t>pháp</a:t>
            </a:r>
            <a:r>
              <a:rPr lang="en-US" sz="3000" dirty="0">
                <a:solidFill>
                  <a:srgbClr val="2A441E"/>
                </a:solidFill>
                <a:latin typeface="Times New Roman"/>
                <a:ea typeface="Times New Roman"/>
                <a:cs typeface="Times New Roman"/>
                <a:sym typeface="Times New Roman"/>
              </a:rPr>
              <a:t> chia </a:t>
            </a:r>
            <a:r>
              <a:rPr lang="en-US" sz="3000" dirty="0" err="1">
                <a:solidFill>
                  <a:srgbClr val="2A441E"/>
                </a:solidFill>
                <a:latin typeface="Times New Roman"/>
                <a:ea typeface="Times New Roman"/>
                <a:cs typeface="Times New Roman"/>
                <a:sym typeface="Times New Roman"/>
              </a:rPr>
              <a:t>để</a:t>
            </a:r>
            <a:r>
              <a:rPr lang="en-US" sz="3000" dirty="0">
                <a:solidFill>
                  <a:srgbClr val="2A441E"/>
                </a:solidFill>
                <a:latin typeface="Times New Roman"/>
                <a:ea typeface="Times New Roman"/>
                <a:cs typeface="Times New Roman"/>
                <a:sym typeface="Times New Roman"/>
              </a:rPr>
              <a:t> </a:t>
            </a:r>
            <a:r>
              <a:rPr lang="en-US" sz="3000" dirty="0" err="1">
                <a:solidFill>
                  <a:srgbClr val="2A441E"/>
                </a:solidFill>
                <a:latin typeface="Times New Roman"/>
                <a:ea typeface="Times New Roman"/>
                <a:cs typeface="Times New Roman"/>
                <a:sym typeface="Times New Roman"/>
              </a:rPr>
              <a:t>trị</a:t>
            </a:r>
            <a:r>
              <a:rPr lang="en-US" sz="3000" dirty="0">
                <a:solidFill>
                  <a:srgbClr val="2A441E"/>
                </a:solidFill>
                <a:latin typeface="Times New Roman"/>
                <a:ea typeface="Times New Roman"/>
                <a:cs typeface="Times New Roman"/>
                <a:sym typeface="Times New Roman"/>
              </a:rPr>
              <a:t>. </a:t>
            </a:r>
            <a:r>
              <a:rPr lang="en-US" sz="3000" dirty="0" err="1">
                <a:solidFill>
                  <a:srgbClr val="2A441E"/>
                </a:solidFill>
                <a:latin typeface="Times New Roman"/>
                <a:ea typeface="Times New Roman"/>
                <a:cs typeface="Times New Roman"/>
                <a:sym typeface="Times New Roman"/>
              </a:rPr>
              <a:t>Thuật</a:t>
            </a:r>
            <a:r>
              <a:rPr lang="en-US" sz="3000" dirty="0">
                <a:solidFill>
                  <a:srgbClr val="2A441E"/>
                </a:solidFill>
                <a:latin typeface="Times New Roman"/>
                <a:ea typeface="Times New Roman"/>
                <a:cs typeface="Times New Roman"/>
                <a:sym typeface="Times New Roman"/>
              </a:rPr>
              <a:t> </a:t>
            </a:r>
            <a:r>
              <a:rPr lang="en-US" sz="3000" dirty="0" err="1">
                <a:solidFill>
                  <a:srgbClr val="2A441E"/>
                </a:solidFill>
                <a:latin typeface="Times New Roman"/>
                <a:ea typeface="Times New Roman"/>
                <a:cs typeface="Times New Roman"/>
                <a:sym typeface="Times New Roman"/>
              </a:rPr>
              <a:t>toán</a:t>
            </a:r>
            <a:r>
              <a:rPr lang="en-US" sz="3000" dirty="0">
                <a:solidFill>
                  <a:srgbClr val="2A441E"/>
                </a:solidFill>
                <a:latin typeface="Times New Roman"/>
                <a:ea typeface="Times New Roman"/>
                <a:cs typeface="Times New Roman"/>
                <a:sym typeface="Times New Roman"/>
              </a:rPr>
              <a:t> chia </a:t>
            </a:r>
            <a:r>
              <a:rPr lang="en-US" sz="3000" dirty="0" err="1">
                <a:solidFill>
                  <a:srgbClr val="2A441E"/>
                </a:solidFill>
                <a:latin typeface="Times New Roman"/>
                <a:ea typeface="Times New Roman"/>
                <a:cs typeface="Times New Roman"/>
                <a:sym typeface="Times New Roman"/>
              </a:rPr>
              <a:t>danh</a:t>
            </a:r>
            <a:r>
              <a:rPr lang="en-US" sz="3000" dirty="0">
                <a:solidFill>
                  <a:srgbClr val="2A441E"/>
                </a:solidFill>
                <a:latin typeface="Times New Roman"/>
                <a:ea typeface="Times New Roman"/>
                <a:cs typeface="Times New Roman"/>
                <a:sym typeface="Times New Roman"/>
              </a:rPr>
              <a:t> </a:t>
            </a:r>
            <a:r>
              <a:rPr lang="en-US" sz="3000" dirty="0" err="1">
                <a:solidFill>
                  <a:srgbClr val="2A441E"/>
                </a:solidFill>
                <a:latin typeface="Times New Roman"/>
                <a:ea typeface="Times New Roman"/>
                <a:cs typeface="Times New Roman"/>
                <a:sym typeface="Times New Roman"/>
              </a:rPr>
              <a:t>sách</a:t>
            </a:r>
            <a:r>
              <a:rPr lang="en-US" sz="3000" dirty="0">
                <a:solidFill>
                  <a:srgbClr val="2A441E"/>
                </a:solidFill>
                <a:latin typeface="Times New Roman"/>
                <a:ea typeface="Times New Roman"/>
                <a:cs typeface="Times New Roman"/>
                <a:sym typeface="Times New Roman"/>
              </a:rPr>
              <a:t> </a:t>
            </a:r>
            <a:r>
              <a:rPr lang="en-US" sz="3000" dirty="0" err="1">
                <a:solidFill>
                  <a:srgbClr val="2A441E"/>
                </a:solidFill>
                <a:latin typeface="Times New Roman"/>
                <a:ea typeface="Times New Roman"/>
                <a:cs typeface="Times New Roman"/>
                <a:sym typeface="Times New Roman"/>
              </a:rPr>
              <a:t>thành</a:t>
            </a:r>
            <a:r>
              <a:rPr lang="en-US" sz="3000" dirty="0">
                <a:solidFill>
                  <a:srgbClr val="2A441E"/>
                </a:solidFill>
                <a:latin typeface="Times New Roman"/>
                <a:ea typeface="Times New Roman"/>
                <a:cs typeface="Times New Roman"/>
                <a:sym typeface="Times New Roman"/>
              </a:rPr>
              <a:t> </a:t>
            </a:r>
            <a:r>
              <a:rPr lang="en-US" sz="3000" dirty="0" err="1">
                <a:solidFill>
                  <a:srgbClr val="2A441E"/>
                </a:solidFill>
                <a:latin typeface="Times New Roman"/>
                <a:ea typeface="Times New Roman"/>
                <a:cs typeface="Times New Roman"/>
                <a:sym typeface="Times New Roman"/>
              </a:rPr>
              <a:t>các</a:t>
            </a:r>
            <a:r>
              <a:rPr lang="en-US" sz="3000" dirty="0">
                <a:solidFill>
                  <a:srgbClr val="2A441E"/>
                </a:solidFill>
                <a:latin typeface="Times New Roman"/>
                <a:ea typeface="Times New Roman"/>
                <a:cs typeface="Times New Roman"/>
                <a:sym typeface="Times New Roman"/>
              </a:rPr>
              <a:t> </a:t>
            </a:r>
            <a:r>
              <a:rPr lang="en-US" sz="3000" dirty="0" err="1">
                <a:solidFill>
                  <a:srgbClr val="2A441E"/>
                </a:solidFill>
                <a:latin typeface="Times New Roman"/>
                <a:ea typeface="Times New Roman"/>
                <a:cs typeface="Times New Roman"/>
                <a:sym typeface="Times New Roman"/>
              </a:rPr>
              <a:t>phần</a:t>
            </a:r>
            <a:r>
              <a:rPr lang="en-US" sz="3000" dirty="0">
                <a:solidFill>
                  <a:srgbClr val="2A441E"/>
                </a:solidFill>
                <a:latin typeface="Times New Roman"/>
                <a:ea typeface="Times New Roman"/>
                <a:cs typeface="Times New Roman"/>
                <a:sym typeface="Times New Roman"/>
              </a:rPr>
              <a:t> </a:t>
            </a:r>
            <a:r>
              <a:rPr lang="en-US" sz="3000" dirty="0" err="1">
                <a:solidFill>
                  <a:srgbClr val="2A441E"/>
                </a:solidFill>
                <a:latin typeface="Times New Roman"/>
                <a:ea typeface="Times New Roman"/>
                <a:cs typeface="Times New Roman"/>
                <a:sym typeface="Times New Roman"/>
              </a:rPr>
              <a:t>nhỏ</a:t>
            </a:r>
            <a:r>
              <a:rPr lang="en-US" sz="3000" dirty="0">
                <a:solidFill>
                  <a:srgbClr val="2A441E"/>
                </a:solidFill>
                <a:latin typeface="Times New Roman"/>
                <a:ea typeface="Times New Roman"/>
                <a:cs typeface="Times New Roman"/>
                <a:sym typeface="Times New Roman"/>
              </a:rPr>
              <a:t> </a:t>
            </a:r>
            <a:r>
              <a:rPr lang="en-US" sz="3000" dirty="0" err="1">
                <a:solidFill>
                  <a:srgbClr val="2A441E"/>
                </a:solidFill>
                <a:latin typeface="Times New Roman"/>
                <a:ea typeface="Times New Roman"/>
                <a:cs typeface="Times New Roman"/>
                <a:sym typeface="Times New Roman"/>
              </a:rPr>
              <a:t>hơn</a:t>
            </a:r>
            <a:r>
              <a:rPr lang="en-US" sz="3000" dirty="0">
                <a:solidFill>
                  <a:srgbClr val="2A441E"/>
                </a:solidFill>
                <a:latin typeface="Times New Roman"/>
                <a:ea typeface="Times New Roman"/>
                <a:cs typeface="Times New Roman"/>
                <a:sym typeface="Times New Roman"/>
              </a:rPr>
              <a:t>, </a:t>
            </a:r>
            <a:r>
              <a:rPr lang="en-US" sz="3000" dirty="0" err="1">
                <a:solidFill>
                  <a:srgbClr val="2A441E"/>
                </a:solidFill>
                <a:latin typeface="Times New Roman"/>
                <a:ea typeface="Times New Roman"/>
                <a:cs typeface="Times New Roman"/>
                <a:sym typeface="Times New Roman"/>
              </a:rPr>
              <a:t>sắp</a:t>
            </a:r>
            <a:r>
              <a:rPr lang="en-US" sz="3000" dirty="0">
                <a:solidFill>
                  <a:srgbClr val="2A441E"/>
                </a:solidFill>
                <a:latin typeface="Times New Roman"/>
                <a:ea typeface="Times New Roman"/>
                <a:cs typeface="Times New Roman"/>
                <a:sym typeface="Times New Roman"/>
              </a:rPr>
              <a:t> </a:t>
            </a:r>
            <a:r>
              <a:rPr lang="en-US" sz="3000" dirty="0" err="1">
                <a:solidFill>
                  <a:srgbClr val="2A441E"/>
                </a:solidFill>
                <a:latin typeface="Times New Roman"/>
                <a:ea typeface="Times New Roman"/>
                <a:cs typeface="Times New Roman"/>
                <a:sym typeface="Times New Roman"/>
              </a:rPr>
              <a:t>xếp</a:t>
            </a:r>
            <a:r>
              <a:rPr lang="en-US" sz="3000" dirty="0">
                <a:solidFill>
                  <a:srgbClr val="2A441E"/>
                </a:solidFill>
                <a:latin typeface="Times New Roman"/>
                <a:ea typeface="Times New Roman"/>
                <a:cs typeface="Times New Roman"/>
                <a:sym typeface="Times New Roman"/>
              </a:rPr>
              <a:t> </a:t>
            </a:r>
            <a:r>
              <a:rPr lang="en-US" sz="3000" dirty="0" err="1">
                <a:solidFill>
                  <a:srgbClr val="2A441E"/>
                </a:solidFill>
                <a:latin typeface="Times New Roman"/>
                <a:ea typeface="Times New Roman"/>
                <a:cs typeface="Times New Roman"/>
                <a:sym typeface="Times New Roman"/>
              </a:rPr>
              <a:t>từng</a:t>
            </a:r>
            <a:r>
              <a:rPr lang="en-US" sz="3000" dirty="0">
                <a:solidFill>
                  <a:srgbClr val="2A441E"/>
                </a:solidFill>
                <a:latin typeface="Times New Roman"/>
                <a:ea typeface="Times New Roman"/>
                <a:cs typeface="Times New Roman"/>
                <a:sym typeface="Times New Roman"/>
              </a:rPr>
              <a:t> </a:t>
            </a:r>
            <a:r>
              <a:rPr lang="en-US" sz="3000" dirty="0" err="1">
                <a:solidFill>
                  <a:srgbClr val="2A441E"/>
                </a:solidFill>
                <a:latin typeface="Times New Roman"/>
                <a:ea typeface="Times New Roman"/>
                <a:cs typeface="Times New Roman"/>
                <a:sym typeface="Times New Roman"/>
              </a:rPr>
              <a:t>phần</a:t>
            </a:r>
            <a:r>
              <a:rPr lang="en-US" sz="3000" dirty="0">
                <a:solidFill>
                  <a:srgbClr val="2A441E"/>
                </a:solidFill>
                <a:latin typeface="Times New Roman"/>
                <a:ea typeface="Times New Roman"/>
                <a:cs typeface="Times New Roman"/>
                <a:sym typeface="Times New Roman"/>
              </a:rPr>
              <a:t> </a:t>
            </a:r>
            <a:r>
              <a:rPr lang="en-US" sz="3000" dirty="0" err="1">
                <a:solidFill>
                  <a:srgbClr val="2A441E"/>
                </a:solidFill>
                <a:latin typeface="Times New Roman"/>
                <a:ea typeface="Times New Roman"/>
                <a:cs typeface="Times New Roman"/>
                <a:sym typeface="Times New Roman"/>
              </a:rPr>
              <a:t>rồi</a:t>
            </a:r>
            <a:r>
              <a:rPr lang="en-US" sz="3000" dirty="0">
                <a:solidFill>
                  <a:srgbClr val="2A441E"/>
                </a:solidFill>
                <a:latin typeface="Times New Roman"/>
                <a:ea typeface="Times New Roman"/>
                <a:cs typeface="Times New Roman"/>
                <a:sym typeface="Times New Roman"/>
              </a:rPr>
              <a:t> </a:t>
            </a:r>
            <a:r>
              <a:rPr lang="en-US" sz="3000" dirty="0" err="1">
                <a:solidFill>
                  <a:srgbClr val="2A441E"/>
                </a:solidFill>
                <a:latin typeface="Times New Roman"/>
                <a:ea typeface="Times New Roman"/>
                <a:cs typeface="Times New Roman"/>
                <a:sym typeface="Times New Roman"/>
              </a:rPr>
              <a:t>trộn</a:t>
            </a:r>
            <a:r>
              <a:rPr lang="en-US" sz="3000" dirty="0">
                <a:solidFill>
                  <a:srgbClr val="2A441E"/>
                </a:solidFill>
                <a:latin typeface="Times New Roman"/>
                <a:ea typeface="Times New Roman"/>
                <a:cs typeface="Times New Roman"/>
                <a:sym typeface="Times New Roman"/>
              </a:rPr>
              <a:t> </a:t>
            </a:r>
            <a:r>
              <a:rPr lang="en-US" sz="3000" dirty="0" err="1">
                <a:solidFill>
                  <a:srgbClr val="2A441E"/>
                </a:solidFill>
                <a:latin typeface="Times New Roman"/>
                <a:ea typeface="Times New Roman"/>
                <a:cs typeface="Times New Roman"/>
                <a:sym typeface="Times New Roman"/>
              </a:rPr>
              <a:t>lại</a:t>
            </a:r>
            <a:r>
              <a:rPr lang="en-US" sz="3000" dirty="0">
                <a:solidFill>
                  <a:srgbClr val="2A441E"/>
                </a:solidFill>
                <a:latin typeface="Times New Roman"/>
                <a:ea typeface="Times New Roman"/>
                <a:cs typeface="Times New Roman"/>
                <a:sym typeface="Times New Roman"/>
              </a:rPr>
              <a:t>.</a:t>
            </a:r>
          </a:p>
          <a:p>
            <a:pPr algn="ctr">
              <a:lnSpc>
                <a:spcPts val="2700"/>
              </a:lnSpc>
            </a:pPr>
            <a:r>
              <a:rPr lang="en-US" sz="3000" dirty="0" err="1">
                <a:solidFill>
                  <a:srgbClr val="2A441E"/>
                </a:solidFill>
                <a:latin typeface="Times New Roman"/>
                <a:ea typeface="Times New Roman"/>
                <a:cs typeface="Times New Roman"/>
                <a:sym typeface="Times New Roman"/>
              </a:rPr>
              <a:t>Trên</a:t>
            </a:r>
            <a:r>
              <a:rPr lang="en-US" sz="3000" dirty="0">
                <a:solidFill>
                  <a:srgbClr val="2A441E"/>
                </a:solidFill>
                <a:latin typeface="Times New Roman"/>
                <a:ea typeface="Times New Roman"/>
                <a:cs typeface="Times New Roman"/>
                <a:sym typeface="Times New Roman"/>
              </a:rPr>
              <a:t> </a:t>
            </a:r>
            <a:r>
              <a:rPr lang="en-US" sz="3000" dirty="0" err="1">
                <a:solidFill>
                  <a:srgbClr val="2A441E"/>
                </a:solidFill>
                <a:latin typeface="Times New Roman"/>
                <a:ea typeface="Times New Roman"/>
                <a:cs typeface="Times New Roman"/>
                <a:sym typeface="Times New Roman"/>
              </a:rPr>
              <a:t>danh</a:t>
            </a:r>
            <a:r>
              <a:rPr lang="en-US" sz="3000" dirty="0">
                <a:solidFill>
                  <a:srgbClr val="2A441E"/>
                </a:solidFill>
                <a:latin typeface="Times New Roman"/>
                <a:ea typeface="Times New Roman"/>
                <a:cs typeface="Times New Roman"/>
                <a:sym typeface="Times New Roman"/>
              </a:rPr>
              <a:t> </a:t>
            </a:r>
            <a:r>
              <a:rPr lang="en-US" sz="3000" dirty="0" err="1">
                <a:solidFill>
                  <a:srgbClr val="2A441E"/>
                </a:solidFill>
                <a:latin typeface="Times New Roman"/>
                <a:ea typeface="Times New Roman"/>
                <a:cs typeface="Times New Roman"/>
                <a:sym typeface="Times New Roman"/>
              </a:rPr>
              <a:t>sách</a:t>
            </a:r>
            <a:r>
              <a:rPr lang="en-US" sz="3000" dirty="0">
                <a:solidFill>
                  <a:srgbClr val="2A441E"/>
                </a:solidFill>
                <a:latin typeface="Times New Roman"/>
                <a:ea typeface="Times New Roman"/>
                <a:cs typeface="Times New Roman"/>
                <a:sym typeface="Times New Roman"/>
              </a:rPr>
              <a:t> </a:t>
            </a:r>
            <a:r>
              <a:rPr lang="en-US" sz="3000" dirty="0" err="1">
                <a:solidFill>
                  <a:srgbClr val="2A441E"/>
                </a:solidFill>
                <a:latin typeface="Times New Roman"/>
                <a:ea typeface="Times New Roman"/>
                <a:cs typeface="Times New Roman"/>
                <a:sym typeface="Times New Roman"/>
              </a:rPr>
              <a:t>liên</a:t>
            </a:r>
            <a:r>
              <a:rPr lang="en-US" sz="3000" dirty="0">
                <a:solidFill>
                  <a:srgbClr val="2A441E"/>
                </a:solidFill>
                <a:latin typeface="Times New Roman"/>
                <a:ea typeface="Times New Roman"/>
                <a:cs typeface="Times New Roman"/>
                <a:sym typeface="Times New Roman"/>
              </a:rPr>
              <a:t> </a:t>
            </a:r>
            <a:r>
              <a:rPr lang="en-US" sz="3000" dirty="0" err="1">
                <a:solidFill>
                  <a:srgbClr val="2A441E"/>
                </a:solidFill>
                <a:latin typeface="Times New Roman"/>
                <a:ea typeface="Times New Roman"/>
                <a:cs typeface="Times New Roman"/>
                <a:sym typeface="Times New Roman"/>
              </a:rPr>
              <a:t>kết</a:t>
            </a:r>
            <a:r>
              <a:rPr lang="en-US" sz="3000" dirty="0">
                <a:solidFill>
                  <a:srgbClr val="2A441E"/>
                </a:solidFill>
                <a:latin typeface="Times New Roman"/>
                <a:ea typeface="Times New Roman"/>
                <a:cs typeface="Times New Roman"/>
                <a:sym typeface="Times New Roman"/>
              </a:rPr>
              <a:t>, Merge Sort </a:t>
            </a:r>
            <a:r>
              <a:rPr lang="en-US" sz="3000" dirty="0" err="1">
                <a:solidFill>
                  <a:srgbClr val="2A441E"/>
                </a:solidFill>
                <a:latin typeface="Times New Roman"/>
                <a:ea typeface="Times New Roman"/>
                <a:cs typeface="Times New Roman"/>
                <a:sym typeface="Times New Roman"/>
              </a:rPr>
              <a:t>hoạt</a:t>
            </a:r>
            <a:r>
              <a:rPr lang="en-US" sz="3000" dirty="0">
                <a:solidFill>
                  <a:srgbClr val="2A441E"/>
                </a:solidFill>
                <a:latin typeface="Times New Roman"/>
                <a:ea typeface="Times New Roman"/>
                <a:cs typeface="Times New Roman"/>
                <a:sym typeface="Times New Roman"/>
              </a:rPr>
              <a:t> </a:t>
            </a:r>
            <a:r>
              <a:rPr lang="en-US" sz="3000" dirty="0" err="1">
                <a:solidFill>
                  <a:srgbClr val="2A441E"/>
                </a:solidFill>
                <a:latin typeface="Times New Roman"/>
                <a:ea typeface="Times New Roman"/>
                <a:cs typeface="Times New Roman"/>
                <a:sym typeface="Times New Roman"/>
              </a:rPr>
              <a:t>động</a:t>
            </a:r>
            <a:r>
              <a:rPr lang="en-US" sz="3000" dirty="0">
                <a:solidFill>
                  <a:srgbClr val="2A441E"/>
                </a:solidFill>
                <a:latin typeface="Times New Roman"/>
                <a:ea typeface="Times New Roman"/>
                <a:cs typeface="Times New Roman"/>
                <a:sym typeface="Times New Roman"/>
              </a:rPr>
              <a:t> </a:t>
            </a:r>
            <a:r>
              <a:rPr lang="en-US" sz="3000" dirty="0" err="1">
                <a:solidFill>
                  <a:srgbClr val="2A441E"/>
                </a:solidFill>
                <a:latin typeface="Times New Roman"/>
                <a:ea typeface="Times New Roman"/>
                <a:cs typeface="Times New Roman"/>
                <a:sym typeface="Times New Roman"/>
              </a:rPr>
              <a:t>rất</a:t>
            </a:r>
            <a:r>
              <a:rPr lang="en-US" sz="3000" dirty="0">
                <a:solidFill>
                  <a:srgbClr val="2A441E"/>
                </a:solidFill>
                <a:latin typeface="Times New Roman"/>
                <a:ea typeface="Times New Roman"/>
                <a:cs typeface="Times New Roman"/>
                <a:sym typeface="Times New Roman"/>
              </a:rPr>
              <a:t> </a:t>
            </a:r>
            <a:r>
              <a:rPr lang="en-US" sz="3000" dirty="0" err="1">
                <a:solidFill>
                  <a:srgbClr val="2A441E"/>
                </a:solidFill>
                <a:latin typeface="Times New Roman"/>
                <a:ea typeface="Times New Roman"/>
                <a:cs typeface="Times New Roman"/>
                <a:sym typeface="Times New Roman"/>
              </a:rPr>
              <a:t>hiệu</a:t>
            </a:r>
            <a:r>
              <a:rPr lang="en-US" sz="3000" dirty="0">
                <a:solidFill>
                  <a:srgbClr val="2A441E"/>
                </a:solidFill>
                <a:latin typeface="Times New Roman"/>
                <a:ea typeface="Times New Roman"/>
                <a:cs typeface="Times New Roman"/>
                <a:sym typeface="Times New Roman"/>
              </a:rPr>
              <a:t> </a:t>
            </a:r>
            <a:r>
              <a:rPr lang="en-US" sz="3000" dirty="0" err="1">
                <a:solidFill>
                  <a:srgbClr val="2A441E"/>
                </a:solidFill>
                <a:latin typeface="Times New Roman"/>
                <a:ea typeface="Times New Roman"/>
                <a:cs typeface="Times New Roman"/>
                <a:sym typeface="Times New Roman"/>
              </a:rPr>
              <a:t>quả</a:t>
            </a:r>
            <a:r>
              <a:rPr lang="en-US" sz="3000" dirty="0">
                <a:solidFill>
                  <a:srgbClr val="2A441E"/>
                </a:solidFill>
                <a:latin typeface="Times New Roman"/>
                <a:ea typeface="Times New Roman"/>
                <a:cs typeface="Times New Roman"/>
                <a:sym typeface="Times New Roman"/>
              </a:rPr>
              <a:t> </a:t>
            </a:r>
            <a:r>
              <a:rPr lang="en-US" sz="3000" dirty="0" err="1">
                <a:solidFill>
                  <a:srgbClr val="2A441E"/>
                </a:solidFill>
                <a:latin typeface="Times New Roman"/>
                <a:ea typeface="Times New Roman"/>
                <a:cs typeface="Times New Roman"/>
                <a:sym typeface="Times New Roman"/>
              </a:rPr>
              <a:t>và</a:t>
            </a:r>
            <a:r>
              <a:rPr lang="en-US" sz="3000" dirty="0">
                <a:solidFill>
                  <a:srgbClr val="2A441E"/>
                </a:solidFill>
                <a:latin typeface="Times New Roman"/>
                <a:ea typeface="Times New Roman"/>
                <a:cs typeface="Times New Roman"/>
                <a:sym typeface="Times New Roman"/>
              </a:rPr>
              <a:t> </a:t>
            </a:r>
            <a:r>
              <a:rPr lang="en-US" sz="3000" dirty="0" err="1">
                <a:solidFill>
                  <a:srgbClr val="2A441E"/>
                </a:solidFill>
                <a:latin typeface="Times New Roman"/>
                <a:ea typeface="Times New Roman"/>
                <a:cs typeface="Times New Roman"/>
                <a:sym typeface="Times New Roman"/>
              </a:rPr>
              <a:t>ổn</a:t>
            </a:r>
            <a:r>
              <a:rPr lang="en-US" sz="3000" dirty="0">
                <a:solidFill>
                  <a:srgbClr val="2A441E"/>
                </a:solidFill>
                <a:latin typeface="Times New Roman"/>
                <a:ea typeface="Times New Roman"/>
                <a:cs typeface="Times New Roman"/>
                <a:sym typeface="Times New Roman"/>
              </a:rPr>
              <a:t> </a:t>
            </a:r>
            <a:r>
              <a:rPr lang="en-US" sz="3000" dirty="0" err="1">
                <a:solidFill>
                  <a:srgbClr val="2A441E"/>
                </a:solidFill>
                <a:latin typeface="Times New Roman"/>
                <a:ea typeface="Times New Roman"/>
                <a:cs typeface="Times New Roman"/>
                <a:sym typeface="Times New Roman"/>
              </a:rPr>
              <a:t>định</a:t>
            </a:r>
            <a:endParaRPr lang="en-US" sz="3000" dirty="0">
              <a:solidFill>
                <a:srgbClr val="2A441E"/>
              </a:solidFill>
              <a:latin typeface="Times New Roman"/>
              <a:ea typeface="Times New Roman"/>
              <a:cs typeface="Times New Roman"/>
              <a:sym typeface="Times New Roman"/>
            </a:endParaRPr>
          </a:p>
          <a:p>
            <a:pPr algn="ctr">
              <a:lnSpc>
                <a:spcPts val="2700"/>
              </a:lnSpc>
            </a:pPr>
            <a:endParaRPr lang="en-US" sz="3000" dirty="0">
              <a:solidFill>
                <a:srgbClr val="2A441E"/>
              </a:solidFill>
              <a:latin typeface="Times New Roman"/>
              <a:ea typeface="Times New Roman"/>
              <a:cs typeface="Times New Roman"/>
              <a:sym typeface="Times New Roman"/>
            </a:endParaRPr>
          </a:p>
        </p:txBody>
      </p:sp>
      <p:sp>
        <p:nvSpPr>
          <p:cNvPr id="18" name="TextBox 18"/>
          <p:cNvSpPr txBox="1"/>
          <p:nvPr/>
        </p:nvSpPr>
        <p:spPr>
          <a:xfrm>
            <a:off x="4051311" y="508449"/>
            <a:ext cx="12083596" cy="781050"/>
          </a:xfrm>
          <a:prstGeom prst="rect">
            <a:avLst/>
          </a:prstGeom>
        </p:spPr>
        <p:txBody>
          <a:bodyPr lIns="0" tIns="0" rIns="0" bIns="0" rtlCol="0" anchor="t">
            <a:spAutoFit/>
          </a:bodyPr>
          <a:lstStyle/>
          <a:p>
            <a:pPr algn="ctr">
              <a:lnSpc>
                <a:spcPts val="5400"/>
              </a:lnSpc>
            </a:pPr>
            <a:r>
              <a:rPr lang="en-US" sz="6000" dirty="0">
                <a:solidFill>
                  <a:srgbClr val="2A441E"/>
                </a:solidFill>
                <a:latin typeface="Times New Roman"/>
                <a:ea typeface="Times New Roman"/>
                <a:cs typeface="Times New Roman"/>
                <a:sym typeface="Times New Roman"/>
              </a:rPr>
              <a:t>THUẬT TOÁN MERGE SORT</a:t>
            </a:r>
          </a:p>
        </p:txBody>
      </p:sp>
      <p:sp>
        <p:nvSpPr>
          <p:cNvPr id="19" name="TextBox 19"/>
          <p:cNvSpPr txBox="1"/>
          <p:nvPr/>
        </p:nvSpPr>
        <p:spPr>
          <a:xfrm>
            <a:off x="16630021" y="9404836"/>
            <a:ext cx="629279" cy="447675"/>
          </a:xfrm>
          <a:prstGeom prst="rect">
            <a:avLst/>
          </a:prstGeom>
        </p:spPr>
        <p:txBody>
          <a:bodyPr lIns="0" tIns="0" rIns="0" bIns="0" rtlCol="0" anchor="t">
            <a:spAutoFit/>
          </a:bodyPr>
          <a:lstStyle/>
          <a:p>
            <a:pPr algn="ctr">
              <a:lnSpc>
                <a:spcPts val="3150"/>
              </a:lnSpc>
            </a:pPr>
            <a:r>
              <a:rPr lang="en-US" sz="3500">
                <a:solidFill>
                  <a:srgbClr val="FFFFFF"/>
                </a:solidFill>
                <a:latin typeface="KG Primary Penmanship"/>
                <a:ea typeface="KG Primary Penmanship"/>
                <a:cs typeface="KG Primary Penmanship"/>
                <a:sym typeface="KG Primary Penmanship"/>
              </a:rPr>
              <a:t>13</a:t>
            </a:r>
          </a:p>
        </p:txBody>
      </p:sp>
      <p:sp>
        <p:nvSpPr>
          <p:cNvPr id="20" name="AutoShape 20"/>
          <p:cNvSpPr/>
          <p:nvPr/>
        </p:nvSpPr>
        <p:spPr>
          <a:xfrm>
            <a:off x="4788066" y="1249523"/>
            <a:ext cx="10838865" cy="0"/>
          </a:xfrm>
          <a:prstGeom prst="line">
            <a:avLst/>
          </a:prstGeom>
          <a:ln w="38100" cap="flat">
            <a:solidFill>
              <a:srgbClr val="000000"/>
            </a:solidFill>
            <a:prstDash val="solid"/>
            <a:headEnd type="none" w="sm" len="sm"/>
            <a:tailEnd type="none" w="sm" len="sm"/>
          </a:ln>
        </p:spPr>
      </p:sp>
      <p:sp>
        <p:nvSpPr>
          <p:cNvPr id="21" name="Freeform 21"/>
          <p:cNvSpPr/>
          <p:nvPr/>
        </p:nvSpPr>
        <p:spPr>
          <a:xfrm>
            <a:off x="808257" y="2570599"/>
            <a:ext cx="7959619" cy="6067581"/>
          </a:xfrm>
          <a:custGeom>
            <a:avLst/>
            <a:gdLst/>
            <a:ahLst/>
            <a:cxnLst/>
            <a:rect l="l" t="t" r="r" b="b"/>
            <a:pathLst>
              <a:path w="7959619" h="6067581">
                <a:moveTo>
                  <a:pt x="0" y="0"/>
                </a:moveTo>
                <a:lnTo>
                  <a:pt x="7959619" y="0"/>
                </a:lnTo>
                <a:lnTo>
                  <a:pt x="7959619" y="6067581"/>
                </a:lnTo>
                <a:lnTo>
                  <a:pt x="0" y="6067581"/>
                </a:lnTo>
                <a:lnTo>
                  <a:pt x="0" y="0"/>
                </a:lnTo>
                <a:close/>
              </a:path>
            </a:pathLst>
          </a:custGeom>
          <a:blipFill>
            <a:blip r:embed="rId19" cstate="email">
              <a:extLst>
                <a:ext uri="{28A0092B-C50C-407E-A947-70E740481C1C}">
                  <a14:useLocalDpi xmlns:a14="http://schemas.microsoft.com/office/drawing/2010/main"/>
                </a:ext>
              </a:extLst>
            </a:blip>
            <a:stretch>
              <a:fillRect t="-3047" b="-3047"/>
            </a:stretch>
          </a:blipFill>
        </p:spPr>
      </p:sp>
      <p:sp>
        <p:nvSpPr>
          <p:cNvPr id="22" name="TextBox 22"/>
          <p:cNvSpPr txBox="1"/>
          <p:nvPr/>
        </p:nvSpPr>
        <p:spPr>
          <a:xfrm>
            <a:off x="895245" y="8748155"/>
            <a:ext cx="7785642" cy="494110"/>
          </a:xfrm>
          <a:prstGeom prst="rect">
            <a:avLst/>
          </a:prstGeom>
        </p:spPr>
        <p:txBody>
          <a:bodyPr wrap="square" lIns="0" tIns="0" rIns="0" bIns="0" rtlCol="0" anchor="t">
            <a:spAutoFit/>
          </a:bodyPr>
          <a:lstStyle/>
          <a:p>
            <a:pPr algn="ctr">
              <a:lnSpc>
                <a:spcPts val="4200"/>
              </a:lnSpc>
              <a:spcBef>
                <a:spcPct val="0"/>
              </a:spcBef>
            </a:pPr>
            <a:r>
              <a:rPr lang="en-US" sz="3000" b="1" dirty="0">
                <a:solidFill>
                  <a:srgbClr val="000000"/>
                </a:solidFill>
                <a:latin typeface="Times New Roman Bold"/>
                <a:ea typeface="Times New Roman Bold"/>
                <a:cs typeface="Times New Roman Bold"/>
                <a:sym typeface="Times New Roman Bold"/>
              </a:rPr>
              <a:t>MINH HỌA THUẬT TOÁN MERGE</a:t>
            </a:r>
            <a:r>
              <a:rPr lang="vi-VN" sz="3000" b="1" dirty="0">
                <a:solidFill>
                  <a:srgbClr val="000000"/>
                </a:solidFill>
                <a:latin typeface="Times New Roman Bold"/>
                <a:ea typeface="Times New Roman Bold"/>
                <a:cs typeface="Times New Roman Bold"/>
                <a:sym typeface="Times New Roman Bold"/>
              </a:rPr>
              <a:t> </a:t>
            </a:r>
            <a:r>
              <a:rPr lang="en-US" sz="3000" b="1" dirty="0">
                <a:solidFill>
                  <a:srgbClr val="000000"/>
                </a:solidFill>
                <a:latin typeface="Times New Roman Bold"/>
                <a:ea typeface="Times New Roman Bold"/>
                <a:cs typeface="Times New Roman Bold"/>
                <a:sym typeface="Times New Roman Bold"/>
              </a:rPr>
              <a:t>SORT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1"/>
                                        </p:tgtEl>
                                        <p:attrNameLst>
                                          <p:attrName>style.visibility</p:attrName>
                                        </p:attrNameLst>
                                      </p:cBhvr>
                                      <p:to>
                                        <p:strVal val="visible"/>
                                      </p:to>
                                    </p:set>
                                    <p:animEffect transition="in" filter="fade">
                                      <p:cBhvr>
                                        <p:cTn id="14" dur="1000"/>
                                        <p:tgtEl>
                                          <p:spTgt spid="21"/>
                                        </p:tgtEl>
                                      </p:cBhvr>
                                    </p:animEffect>
                                    <p:anim calcmode="lin" valueType="num">
                                      <p:cBhvr>
                                        <p:cTn id="15" dur="1000" fill="hold"/>
                                        <p:tgtEl>
                                          <p:spTgt spid="21"/>
                                        </p:tgtEl>
                                        <p:attrNameLst>
                                          <p:attrName>ppt_x</p:attrName>
                                        </p:attrNameLst>
                                      </p:cBhvr>
                                      <p:tavLst>
                                        <p:tav tm="0">
                                          <p:val>
                                            <p:strVal val="#ppt_x"/>
                                          </p:val>
                                        </p:tav>
                                        <p:tav tm="100000">
                                          <p:val>
                                            <p:strVal val="#ppt_x"/>
                                          </p:val>
                                        </p:tav>
                                      </p:tavLst>
                                    </p:anim>
                                    <p:anim calcmode="lin" valueType="num">
                                      <p:cBhvr>
                                        <p:cTn id="16"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fade">
                                      <p:cBhvr>
                                        <p:cTn id="21" dur="1000"/>
                                        <p:tgtEl>
                                          <p:spTgt spid="22"/>
                                        </p:tgtEl>
                                      </p:cBhvr>
                                    </p:animEffect>
                                    <p:anim calcmode="lin" valueType="num">
                                      <p:cBhvr>
                                        <p:cTn id="22" dur="1000" fill="hold"/>
                                        <p:tgtEl>
                                          <p:spTgt spid="22"/>
                                        </p:tgtEl>
                                        <p:attrNameLst>
                                          <p:attrName>ppt_x</p:attrName>
                                        </p:attrNameLst>
                                      </p:cBhvr>
                                      <p:tavLst>
                                        <p:tav tm="0">
                                          <p:val>
                                            <p:strVal val="#ppt_x"/>
                                          </p:val>
                                        </p:tav>
                                        <p:tav tm="100000">
                                          <p:val>
                                            <p:strVal val="#ppt_x"/>
                                          </p:val>
                                        </p:tav>
                                      </p:tavLst>
                                    </p:anim>
                                    <p:anim calcmode="lin" valueType="num">
                                      <p:cBhvr>
                                        <p:cTn id="23"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7">
                                            <p:txEl>
                                              <p:pRg st="0" end="0"/>
                                            </p:txEl>
                                          </p:spTgt>
                                        </p:tgtEl>
                                        <p:attrNameLst>
                                          <p:attrName>style.visibility</p:attrName>
                                        </p:attrNameLst>
                                      </p:cBhvr>
                                      <p:to>
                                        <p:strVal val="visible"/>
                                      </p:to>
                                    </p:set>
                                    <p:animEffect transition="in" filter="fade">
                                      <p:cBhvr>
                                        <p:cTn id="28" dur="1000"/>
                                        <p:tgtEl>
                                          <p:spTgt spid="17">
                                            <p:txEl>
                                              <p:pRg st="0" end="0"/>
                                            </p:txEl>
                                          </p:spTgt>
                                        </p:tgtEl>
                                      </p:cBhvr>
                                    </p:animEffect>
                                    <p:anim calcmode="lin" valueType="num">
                                      <p:cBhvr>
                                        <p:cTn id="29" dur="1000" fill="hold"/>
                                        <p:tgtEl>
                                          <p:spTgt spid="17">
                                            <p:txEl>
                                              <p:pRg st="0" end="0"/>
                                            </p:txEl>
                                          </p:spTgt>
                                        </p:tgtEl>
                                        <p:attrNameLst>
                                          <p:attrName>ppt_x</p:attrName>
                                        </p:attrNameLst>
                                      </p:cBhvr>
                                      <p:tavLst>
                                        <p:tav tm="0">
                                          <p:val>
                                            <p:strVal val="#ppt_x"/>
                                          </p:val>
                                        </p:tav>
                                        <p:tav tm="100000">
                                          <p:val>
                                            <p:strVal val="#ppt_x"/>
                                          </p:val>
                                        </p:tav>
                                      </p:tavLst>
                                    </p:anim>
                                    <p:anim calcmode="lin" valueType="num">
                                      <p:cBhvr>
                                        <p:cTn id="30" dur="1000" fill="hold"/>
                                        <p:tgtEl>
                                          <p:spTgt spid="17">
                                            <p:txEl>
                                              <p:pRg st="0" end="0"/>
                                            </p:txEl>
                                          </p:spTgt>
                                        </p:tgtEl>
                                        <p:attrNameLst>
                                          <p:attrName>ppt_y</p:attrName>
                                        </p:attrNameLst>
                                      </p:cBhvr>
                                      <p:tavLst>
                                        <p:tav tm="0">
                                          <p:val>
                                            <p:strVal val="#ppt_y+.1"/>
                                          </p:val>
                                        </p:tav>
                                        <p:tav tm="100000">
                                          <p:val>
                                            <p:strVal val="#ppt_y"/>
                                          </p:val>
                                        </p:tav>
                                      </p:tavLst>
                                    </p:anim>
                                  </p:childTnLst>
                                </p:cTn>
                              </p:par>
                              <p:par>
                                <p:cTn id="31" presetID="42" presetClass="entr" presetSubtype="0" fill="hold" nodeType="withEffect">
                                  <p:stCondLst>
                                    <p:cond delay="0"/>
                                  </p:stCondLst>
                                  <p:childTnLst>
                                    <p:set>
                                      <p:cBhvr>
                                        <p:cTn id="32" dur="1" fill="hold">
                                          <p:stCondLst>
                                            <p:cond delay="0"/>
                                          </p:stCondLst>
                                        </p:cTn>
                                        <p:tgtEl>
                                          <p:spTgt spid="17">
                                            <p:txEl>
                                              <p:pRg st="1" end="1"/>
                                            </p:txEl>
                                          </p:spTgt>
                                        </p:tgtEl>
                                        <p:attrNameLst>
                                          <p:attrName>style.visibility</p:attrName>
                                        </p:attrNameLst>
                                      </p:cBhvr>
                                      <p:to>
                                        <p:strVal val="visible"/>
                                      </p:to>
                                    </p:set>
                                    <p:animEffect transition="in" filter="fade">
                                      <p:cBhvr>
                                        <p:cTn id="33" dur="1000"/>
                                        <p:tgtEl>
                                          <p:spTgt spid="17">
                                            <p:txEl>
                                              <p:pRg st="1" end="1"/>
                                            </p:txEl>
                                          </p:spTgt>
                                        </p:tgtEl>
                                      </p:cBhvr>
                                    </p:animEffect>
                                    <p:anim calcmode="lin" valueType="num">
                                      <p:cBhvr>
                                        <p:cTn id="34" dur="1000" fill="hold"/>
                                        <p:tgtEl>
                                          <p:spTgt spid="17">
                                            <p:txEl>
                                              <p:pRg st="1" end="1"/>
                                            </p:txEl>
                                          </p:spTgt>
                                        </p:tgtEl>
                                        <p:attrNameLst>
                                          <p:attrName>ppt_x</p:attrName>
                                        </p:attrNameLst>
                                      </p:cBhvr>
                                      <p:tavLst>
                                        <p:tav tm="0">
                                          <p:val>
                                            <p:strVal val="#ppt_x"/>
                                          </p:val>
                                        </p:tav>
                                        <p:tav tm="100000">
                                          <p:val>
                                            <p:strVal val="#ppt_x"/>
                                          </p:val>
                                        </p:tav>
                                      </p:tavLst>
                                    </p:anim>
                                    <p:anim calcmode="lin" valueType="num">
                                      <p:cBhvr>
                                        <p:cTn id="35" dur="1000" fill="hold"/>
                                        <p:tgtEl>
                                          <p:spTgt spid="17">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2"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E4F2FF"/>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rot="7897044">
            <a:off x="-5099630" y="6866861"/>
            <a:ext cx="7673339" cy="10444950"/>
            <a:chOff x="0" y="0"/>
            <a:chExt cx="6350000" cy="8643620"/>
          </a:xfrm>
        </p:grpSpPr>
        <p:sp>
          <p:nvSpPr>
            <p:cNvPr id="3" name="Freeform 3"/>
            <p:cNvSpPr/>
            <p:nvPr/>
          </p:nvSpPr>
          <p:spPr>
            <a:xfrm>
              <a:off x="0" y="0"/>
              <a:ext cx="6350000" cy="8642350"/>
            </a:xfrm>
            <a:custGeom>
              <a:avLst/>
              <a:gdLst/>
              <a:ahLst/>
              <a:cxnLst/>
              <a:rect l="l" t="t" r="r" b="b"/>
              <a:pathLst>
                <a:path w="6350000" h="8642350">
                  <a:moveTo>
                    <a:pt x="6350000" y="624840"/>
                  </a:moveTo>
                  <a:cubicBezTo>
                    <a:pt x="6350000" y="543560"/>
                    <a:pt x="6309360" y="472440"/>
                    <a:pt x="6247130" y="430530"/>
                  </a:cubicBezTo>
                  <a:cubicBezTo>
                    <a:pt x="6259830" y="422910"/>
                    <a:pt x="6271260" y="412750"/>
                    <a:pt x="6281420" y="402590"/>
                  </a:cubicBezTo>
                  <a:cubicBezTo>
                    <a:pt x="6324600" y="358140"/>
                    <a:pt x="6350000" y="298450"/>
                    <a:pt x="6350000" y="236220"/>
                  </a:cubicBezTo>
                  <a:cubicBezTo>
                    <a:pt x="6350000" y="173990"/>
                    <a:pt x="6324600" y="114300"/>
                    <a:pt x="6281420" y="69850"/>
                  </a:cubicBezTo>
                  <a:cubicBezTo>
                    <a:pt x="6236970" y="25400"/>
                    <a:pt x="6176010" y="0"/>
                    <a:pt x="6115050" y="0"/>
                  </a:cubicBezTo>
                  <a:cubicBezTo>
                    <a:pt x="6052820" y="0"/>
                    <a:pt x="5991860" y="25400"/>
                    <a:pt x="5948680" y="68580"/>
                  </a:cubicBezTo>
                  <a:cubicBezTo>
                    <a:pt x="5937250" y="80010"/>
                    <a:pt x="5927090" y="92710"/>
                    <a:pt x="5919470" y="105410"/>
                  </a:cubicBezTo>
                  <a:cubicBezTo>
                    <a:pt x="5877560" y="41910"/>
                    <a:pt x="5805170" y="0"/>
                    <a:pt x="5723890" y="0"/>
                  </a:cubicBezTo>
                  <a:cubicBezTo>
                    <a:pt x="5642610" y="0"/>
                    <a:pt x="5570220" y="41910"/>
                    <a:pt x="5528310" y="105410"/>
                  </a:cubicBezTo>
                  <a:cubicBezTo>
                    <a:pt x="5486400" y="41910"/>
                    <a:pt x="5414010" y="0"/>
                    <a:pt x="5332730" y="0"/>
                  </a:cubicBezTo>
                  <a:cubicBezTo>
                    <a:pt x="5250180" y="0"/>
                    <a:pt x="5179060" y="41910"/>
                    <a:pt x="5137150" y="105410"/>
                  </a:cubicBezTo>
                  <a:cubicBezTo>
                    <a:pt x="5095241" y="41910"/>
                    <a:pt x="5022850" y="0"/>
                    <a:pt x="4941570" y="0"/>
                  </a:cubicBezTo>
                  <a:cubicBezTo>
                    <a:pt x="4860291" y="0"/>
                    <a:pt x="4787900" y="41910"/>
                    <a:pt x="4745990" y="105410"/>
                  </a:cubicBezTo>
                  <a:cubicBezTo>
                    <a:pt x="4704080" y="41910"/>
                    <a:pt x="4631690" y="0"/>
                    <a:pt x="4550410" y="0"/>
                  </a:cubicBezTo>
                  <a:cubicBezTo>
                    <a:pt x="4469130" y="0"/>
                    <a:pt x="4396740" y="41910"/>
                    <a:pt x="4354830" y="105410"/>
                  </a:cubicBezTo>
                  <a:cubicBezTo>
                    <a:pt x="4312920" y="41910"/>
                    <a:pt x="4240530" y="0"/>
                    <a:pt x="4159250" y="0"/>
                  </a:cubicBezTo>
                  <a:cubicBezTo>
                    <a:pt x="4077970" y="0"/>
                    <a:pt x="4005580" y="41910"/>
                    <a:pt x="3963670" y="105410"/>
                  </a:cubicBezTo>
                  <a:cubicBezTo>
                    <a:pt x="3921761" y="41910"/>
                    <a:pt x="3849370" y="0"/>
                    <a:pt x="3768091" y="0"/>
                  </a:cubicBezTo>
                  <a:cubicBezTo>
                    <a:pt x="3686811" y="0"/>
                    <a:pt x="3614420" y="41910"/>
                    <a:pt x="3572511" y="105410"/>
                  </a:cubicBezTo>
                  <a:cubicBezTo>
                    <a:pt x="3530601" y="41910"/>
                    <a:pt x="3458211" y="0"/>
                    <a:pt x="3376931" y="0"/>
                  </a:cubicBezTo>
                  <a:cubicBezTo>
                    <a:pt x="3295651" y="0"/>
                    <a:pt x="3216910" y="41910"/>
                    <a:pt x="3175000" y="105410"/>
                  </a:cubicBezTo>
                  <a:cubicBezTo>
                    <a:pt x="3133090" y="41910"/>
                    <a:pt x="3060700" y="0"/>
                    <a:pt x="2979420" y="0"/>
                  </a:cubicBezTo>
                  <a:cubicBezTo>
                    <a:pt x="2898140" y="0"/>
                    <a:pt x="2825750" y="41910"/>
                    <a:pt x="2783840" y="105410"/>
                  </a:cubicBezTo>
                  <a:cubicBezTo>
                    <a:pt x="2741930" y="41910"/>
                    <a:pt x="2669540" y="0"/>
                    <a:pt x="2588260" y="0"/>
                  </a:cubicBezTo>
                  <a:cubicBezTo>
                    <a:pt x="2505710" y="0"/>
                    <a:pt x="2434590" y="41910"/>
                    <a:pt x="2392680" y="105410"/>
                  </a:cubicBezTo>
                  <a:cubicBezTo>
                    <a:pt x="2350770" y="41910"/>
                    <a:pt x="2278380" y="0"/>
                    <a:pt x="2197100" y="0"/>
                  </a:cubicBezTo>
                  <a:cubicBezTo>
                    <a:pt x="2115820" y="0"/>
                    <a:pt x="2043430" y="41910"/>
                    <a:pt x="2001520" y="105410"/>
                  </a:cubicBezTo>
                  <a:cubicBezTo>
                    <a:pt x="1959610" y="41910"/>
                    <a:pt x="1887220" y="0"/>
                    <a:pt x="1805941" y="0"/>
                  </a:cubicBezTo>
                  <a:cubicBezTo>
                    <a:pt x="1723391" y="0"/>
                    <a:pt x="1652270" y="41910"/>
                    <a:pt x="1610361" y="105410"/>
                  </a:cubicBezTo>
                  <a:cubicBezTo>
                    <a:pt x="1568450" y="41910"/>
                    <a:pt x="1496061" y="0"/>
                    <a:pt x="1414781" y="0"/>
                  </a:cubicBezTo>
                  <a:cubicBezTo>
                    <a:pt x="1329691" y="0"/>
                    <a:pt x="1257300" y="41910"/>
                    <a:pt x="1215391" y="105410"/>
                  </a:cubicBezTo>
                  <a:cubicBezTo>
                    <a:pt x="1173481" y="41910"/>
                    <a:pt x="1101091" y="0"/>
                    <a:pt x="1019811" y="0"/>
                  </a:cubicBezTo>
                  <a:cubicBezTo>
                    <a:pt x="937261" y="0"/>
                    <a:pt x="866141" y="41910"/>
                    <a:pt x="824231" y="105410"/>
                  </a:cubicBezTo>
                  <a:cubicBezTo>
                    <a:pt x="782321" y="41910"/>
                    <a:pt x="709931" y="0"/>
                    <a:pt x="628650" y="0"/>
                  </a:cubicBezTo>
                  <a:cubicBezTo>
                    <a:pt x="544830" y="0"/>
                    <a:pt x="473710" y="41910"/>
                    <a:pt x="431800" y="105410"/>
                  </a:cubicBezTo>
                  <a:cubicBezTo>
                    <a:pt x="422910" y="92710"/>
                    <a:pt x="412750" y="80010"/>
                    <a:pt x="402590" y="68580"/>
                  </a:cubicBezTo>
                  <a:cubicBezTo>
                    <a:pt x="358140" y="25400"/>
                    <a:pt x="297180" y="0"/>
                    <a:pt x="234950" y="0"/>
                  </a:cubicBezTo>
                  <a:cubicBezTo>
                    <a:pt x="172720" y="0"/>
                    <a:pt x="113030" y="25400"/>
                    <a:pt x="68580" y="68580"/>
                  </a:cubicBezTo>
                  <a:cubicBezTo>
                    <a:pt x="25400" y="113030"/>
                    <a:pt x="0" y="172720"/>
                    <a:pt x="0" y="234950"/>
                  </a:cubicBezTo>
                  <a:cubicBezTo>
                    <a:pt x="0" y="297180"/>
                    <a:pt x="25400" y="356870"/>
                    <a:pt x="68580" y="401320"/>
                  </a:cubicBezTo>
                  <a:cubicBezTo>
                    <a:pt x="78740" y="411480"/>
                    <a:pt x="90170" y="421640"/>
                    <a:pt x="102870" y="429260"/>
                  </a:cubicBezTo>
                  <a:cubicBezTo>
                    <a:pt x="40640" y="472440"/>
                    <a:pt x="0" y="543560"/>
                    <a:pt x="0" y="624840"/>
                  </a:cubicBezTo>
                  <a:cubicBezTo>
                    <a:pt x="0" y="706120"/>
                    <a:pt x="40640" y="777240"/>
                    <a:pt x="102870" y="819150"/>
                  </a:cubicBezTo>
                  <a:cubicBezTo>
                    <a:pt x="40640" y="861060"/>
                    <a:pt x="0" y="932180"/>
                    <a:pt x="0" y="1013460"/>
                  </a:cubicBezTo>
                  <a:cubicBezTo>
                    <a:pt x="0" y="1094740"/>
                    <a:pt x="40640" y="1165860"/>
                    <a:pt x="102870" y="1207770"/>
                  </a:cubicBezTo>
                  <a:cubicBezTo>
                    <a:pt x="40640" y="1249680"/>
                    <a:pt x="0" y="1322070"/>
                    <a:pt x="0" y="1402080"/>
                  </a:cubicBezTo>
                  <a:cubicBezTo>
                    <a:pt x="0" y="1483360"/>
                    <a:pt x="40640" y="1554480"/>
                    <a:pt x="102870" y="1596390"/>
                  </a:cubicBezTo>
                  <a:cubicBezTo>
                    <a:pt x="40640" y="1638300"/>
                    <a:pt x="0" y="1709420"/>
                    <a:pt x="0" y="1790700"/>
                  </a:cubicBezTo>
                  <a:cubicBezTo>
                    <a:pt x="0" y="1871980"/>
                    <a:pt x="40640" y="1943100"/>
                    <a:pt x="102870" y="1985010"/>
                  </a:cubicBezTo>
                  <a:cubicBezTo>
                    <a:pt x="40640" y="2026920"/>
                    <a:pt x="0" y="2099310"/>
                    <a:pt x="0" y="2179320"/>
                  </a:cubicBezTo>
                  <a:cubicBezTo>
                    <a:pt x="0" y="2260600"/>
                    <a:pt x="40640" y="2331720"/>
                    <a:pt x="102870" y="2373630"/>
                  </a:cubicBezTo>
                  <a:cubicBezTo>
                    <a:pt x="40640" y="2418080"/>
                    <a:pt x="0" y="2489200"/>
                    <a:pt x="0" y="2570480"/>
                  </a:cubicBezTo>
                  <a:cubicBezTo>
                    <a:pt x="0" y="2651760"/>
                    <a:pt x="40640" y="2722880"/>
                    <a:pt x="102870" y="2764790"/>
                  </a:cubicBezTo>
                  <a:cubicBezTo>
                    <a:pt x="40640" y="2806700"/>
                    <a:pt x="0" y="2879090"/>
                    <a:pt x="0" y="2959100"/>
                  </a:cubicBezTo>
                  <a:cubicBezTo>
                    <a:pt x="0" y="3040380"/>
                    <a:pt x="40640" y="3111500"/>
                    <a:pt x="102870" y="3153410"/>
                  </a:cubicBezTo>
                  <a:cubicBezTo>
                    <a:pt x="40640" y="3195320"/>
                    <a:pt x="0" y="3266440"/>
                    <a:pt x="0" y="3347720"/>
                  </a:cubicBezTo>
                  <a:cubicBezTo>
                    <a:pt x="0" y="3429000"/>
                    <a:pt x="40640" y="3500120"/>
                    <a:pt x="102870" y="3542030"/>
                  </a:cubicBezTo>
                  <a:cubicBezTo>
                    <a:pt x="40640" y="3583940"/>
                    <a:pt x="0" y="3655060"/>
                    <a:pt x="0" y="3736340"/>
                  </a:cubicBezTo>
                  <a:cubicBezTo>
                    <a:pt x="0" y="3817620"/>
                    <a:pt x="40640" y="3888740"/>
                    <a:pt x="102870" y="3930650"/>
                  </a:cubicBezTo>
                  <a:cubicBezTo>
                    <a:pt x="40640" y="3973830"/>
                    <a:pt x="0" y="4044950"/>
                    <a:pt x="0" y="4124959"/>
                  </a:cubicBezTo>
                  <a:cubicBezTo>
                    <a:pt x="0" y="4206239"/>
                    <a:pt x="40640" y="4277359"/>
                    <a:pt x="102870" y="4319269"/>
                  </a:cubicBezTo>
                  <a:cubicBezTo>
                    <a:pt x="40640" y="4361180"/>
                    <a:pt x="0" y="4432300"/>
                    <a:pt x="0" y="4513580"/>
                  </a:cubicBezTo>
                  <a:cubicBezTo>
                    <a:pt x="0" y="4594860"/>
                    <a:pt x="40640" y="4665980"/>
                    <a:pt x="102870" y="4707890"/>
                  </a:cubicBezTo>
                  <a:cubicBezTo>
                    <a:pt x="40640" y="4749800"/>
                    <a:pt x="0" y="4820920"/>
                    <a:pt x="0" y="4902200"/>
                  </a:cubicBezTo>
                  <a:cubicBezTo>
                    <a:pt x="0" y="4983480"/>
                    <a:pt x="40640" y="5054600"/>
                    <a:pt x="102870" y="5096510"/>
                  </a:cubicBezTo>
                  <a:cubicBezTo>
                    <a:pt x="40640" y="5138420"/>
                    <a:pt x="0" y="5210810"/>
                    <a:pt x="0" y="5290820"/>
                  </a:cubicBezTo>
                  <a:cubicBezTo>
                    <a:pt x="0" y="5372100"/>
                    <a:pt x="40640" y="5443220"/>
                    <a:pt x="102870" y="5485130"/>
                  </a:cubicBezTo>
                  <a:cubicBezTo>
                    <a:pt x="40640" y="5527039"/>
                    <a:pt x="0" y="5598159"/>
                    <a:pt x="0" y="5679439"/>
                  </a:cubicBezTo>
                  <a:cubicBezTo>
                    <a:pt x="0" y="5760719"/>
                    <a:pt x="40640" y="5831839"/>
                    <a:pt x="102870" y="5873749"/>
                  </a:cubicBezTo>
                  <a:cubicBezTo>
                    <a:pt x="40640" y="5915659"/>
                    <a:pt x="0" y="5986779"/>
                    <a:pt x="0" y="6068059"/>
                  </a:cubicBezTo>
                  <a:cubicBezTo>
                    <a:pt x="0" y="6149339"/>
                    <a:pt x="40640" y="6220459"/>
                    <a:pt x="102870" y="6262369"/>
                  </a:cubicBezTo>
                  <a:cubicBezTo>
                    <a:pt x="40640" y="6304280"/>
                    <a:pt x="0" y="6375400"/>
                    <a:pt x="0" y="6456680"/>
                  </a:cubicBezTo>
                  <a:cubicBezTo>
                    <a:pt x="0" y="6537960"/>
                    <a:pt x="40640" y="6609080"/>
                    <a:pt x="102870" y="6650990"/>
                  </a:cubicBezTo>
                  <a:cubicBezTo>
                    <a:pt x="40640" y="6692900"/>
                    <a:pt x="0" y="6764020"/>
                    <a:pt x="0" y="6845300"/>
                  </a:cubicBezTo>
                  <a:cubicBezTo>
                    <a:pt x="0" y="6926580"/>
                    <a:pt x="40640" y="6997700"/>
                    <a:pt x="102870" y="7039610"/>
                  </a:cubicBezTo>
                  <a:cubicBezTo>
                    <a:pt x="40640" y="7082790"/>
                    <a:pt x="0" y="7153910"/>
                    <a:pt x="0" y="7233920"/>
                  </a:cubicBezTo>
                  <a:cubicBezTo>
                    <a:pt x="0" y="7315200"/>
                    <a:pt x="40640" y="7386320"/>
                    <a:pt x="102870" y="7428230"/>
                  </a:cubicBezTo>
                  <a:cubicBezTo>
                    <a:pt x="40640" y="7470139"/>
                    <a:pt x="0" y="7541260"/>
                    <a:pt x="0" y="7622539"/>
                  </a:cubicBezTo>
                  <a:cubicBezTo>
                    <a:pt x="0" y="7703819"/>
                    <a:pt x="40640" y="7774939"/>
                    <a:pt x="102870" y="7816849"/>
                  </a:cubicBezTo>
                  <a:cubicBezTo>
                    <a:pt x="40640" y="7866380"/>
                    <a:pt x="0" y="7937500"/>
                    <a:pt x="0" y="8018780"/>
                  </a:cubicBezTo>
                  <a:cubicBezTo>
                    <a:pt x="0" y="8100061"/>
                    <a:pt x="40640" y="8171180"/>
                    <a:pt x="102870" y="8213090"/>
                  </a:cubicBezTo>
                  <a:cubicBezTo>
                    <a:pt x="90170" y="8220710"/>
                    <a:pt x="78740" y="8230870"/>
                    <a:pt x="68580" y="8241030"/>
                  </a:cubicBezTo>
                  <a:cubicBezTo>
                    <a:pt x="25400" y="8285480"/>
                    <a:pt x="0" y="8346440"/>
                    <a:pt x="0" y="8407400"/>
                  </a:cubicBezTo>
                  <a:cubicBezTo>
                    <a:pt x="0" y="8469630"/>
                    <a:pt x="25400" y="8529320"/>
                    <a:pt x="68580" y="8573770"/>
                  </a:cubicBezTo>
                  <a:cubicBezTo>
                    <a:pt x="111760" y="8616950"/>
                    <a:pt x="172720" y="8642350"/>
                    <a:pt x="234950" y="8642350"/>
                  </a:cubicBezTo>
                  <a:cubicBezTo>
                    <a:pt x="297180" y="8642350"/>
                    <a:pt x="356870" y="8616950"/>
                    <a:pt x="401320" y="8573770"/>
                  </a:cubicBezTo>
                  <a:cubicBezTo>
                    <a:pt x="412750" y="8562339"/>
                    <a:pt x="422910" y="8549639"/>
                    <a:pt x="430530" y="8536939"/>
                  </a:cubicBezTo>
                  <a:cubicBezTo>
                    <a:pt x="472440" y="8600439"/>
                    <a:pt x="544830" y="8642349"/>
                    <a:pt x="626110" y="8642349"/>
                  </a:cubicBezTo>
                  <a:cubicBezTo>
                    <a:pt x="707390" y="8642349"/>
                    <a:pt x="779780" y="8600439"/>
                    <a:pt x="821690" y="8536939"/>
                  </a:cubicBezTo>
                  <a:cubicBezTo>
                    <a:pt x="863600" y="8600439"/>
                    <a:pt x="935990" y="8642349"/>
                    <a:pt x="1017270" y="8642349"/>
                  </a:cubicBezTo>
                  <a:cubicBezTo>
                    <a:pt x="1099820" y="8642349"/>
                    <a:pt x="1172210" y="8600439"/>
                    <a:pt x="1212850" y="8536939"/>
                  </a:cubicBezTo>
                  <a:cubicBezTo>
                    <a:pt x="1254760" y="8600439"/>
                    <a:pt x="1327150" y="8642349"/>
                    <a:pt x="1408430" y="8642349"/>
                  </a:cubicBezTo>
                  <a:cubicBezTo>
                    <a:pt x="1489710" y="8642349"/>
                    <a:pt x="1562100" y="8600439"/>
                    <a:pt x="1604010" y="8536939"/>
                  </a:cubicBezTo>
                  <a:cubicBezTo>
                    <a:pt x="1645920" y="8600439"/>
                    <a:pt x="1718310" y="8642349"/>
                    <a:pt x="1799590" y="8642349"/>
                  </a:cubicBezTo>
                  <a:cubicBezTo>
                    <a:pt x="1880870" y="8642349"/>
                    <a:pt x="1953260" y="8600439"/>
                    <a:pt x="1995170" y="8536939"/>
                  </a:cubicBezTo>
                  <a:cubicBezTo>
                    <a:pt x="2037080" y="8600439"/>
                    <a:pt x="2109470" y="8642349"/>
                    <a:pt x="2190750" y="8642349"/>
                  </a:cubicBezTo>
                  <a:cubicBezTo>
                    <a:pt x="2273300" y="8642349"/>
                    <a:pt x="2344420" y="8600439"/>
                    <a:pt x="2386330" y="8536939"/>
                  </a:cubicBezTo>
                  <a:cubicBezTo>
                    <a:pt x="2428240" y="8600439"/>
                    <a:pt x="2500630" y="8642349"/>
                    <a:pt x="2581910" y="8642349"/>
                  </a:cubicBezTo>
                  <a:cubicBezTo>
                    <a:pt x="2663190" y="8642349"/>
                    <a:pt x="2735580" y="8600439"/>
                    <a:pt x="2777490" y="8536939"/>
                  </a:cubicBezTo>
                  <a:cubicBezTo>
                    <a:pt x="2819400" y="8600439"/>
                    <a:pt x="2891790" y="8642349"/>
                    <a:pt x="2973070" y="8642349"/>
                  </a:cubicBezTo>
                  <a:cubicBezTo>
                    <a:pt x="3055620" y="8642349"/>
                    <a:pt x="3126740" y="8600439"/>
                    <a:pt x="3168650" y="8536939"/>
                  </a:cubicBezTo>
                  <a:cubicBezTo>
                    <a:pt x="3210560" y="8600439"/>
                    <a:pt x="3282950" y="8642349"/>
                    <a:pt x="3364230" y="8642349"/>
                  </a:cubicBezTo>
                  <a:cubicBezTo>
                    <a:pt x="3445509" y="8642349"/>
                    <a:pt x="3517900" y="8600439"/>
                    <a:pt x="3559809" y="8536939"/>
                  </a:cubicBezTo>
                  <a:cubicBezTo>
                    <a:pt x="3601719" y="8600439"/>
                    <a:pt x="3674109" y="8642349"/>
                    <a:pt x="3755389" y="8642349"/>
                  </a:cubicBezTo>
                  <a:cubicBezTo>
                    <a:pt x="3837939" y="8642349"/>
                    <a:pt x="3909059" y="8600439"/>
                    <a:pt x="3950969" y="8536939"/>
                  </a:cubicBezTo>
                  <a:cubicBezTo>
                    <a:pt x="3992879" y="8600439"/>
                    <a:pt x="4065269" y="8642349"/>
                    <a:pt x="4146549" y="8642349"/>
                  </a:cubicBezTo>
                  <a:cubicBezTo>
                    <a:pt x="4227829" y="8642349"/>
                    <a:pt x="4300219" y="8600439"/>
                    <a:pt x="4342129" y="8536939"/>
                  </a:cubicBezTo>
                  <a:cubicBezTo>
                    <a:pt x="4384039" y="8600439"/>
                    <a:pt x="4456429" y="8642349"/>
                    <a:pt x="4537709" y="8642349"/>
                  </a:cubicBezTo>
                  <a:cubicBezTo>
                    <a:pt x="4618989" y="8642349"/>
                    <a:pt x="4691379" y="8600439"/>
                    <a:pt x="4733289" y="8536939"/>
                  </a:cubicBezTo>
                  <a:cubicBezTo>
                    <a:pt x="4775199" y="8600439"/>
                    <a:pt x="4847589" y="8642349"/>
                    <a:pt x="4928869" y="8642349"/>
                  </a:cubicBezTo>
                  <a:cubicBezTo>
                    <a:pt x="5010149" y="8642349"/>
                    <a:pt x="5082539" y="8600439"/>
                    <a:pt x="5124449" y="8536939"/>
                  </a:cubicBezTo>
                  <a:cubicBezTo>
                    <a:pt x="5166359" y="8600439"/>
                    <a:pt x="5238749" y="8642349"/>
                    <a:pt x="5320029" y="8642349"/>
                  </a:cubicBezTo>
                  <a:cubicBezTo>
                    <a:pt x="5401309" y="8642349"/>
                    <a:pt x="5473699" y="8600439"/>
                    <a:pt x="5515609" y="8536939"/>
                  </a:cubicBezTo>
                  <a:cubicBezTo>
                    <a:pt x="5557519" y="8600439"/>
                    <a:pt x="5629909" y="8642349"/>
                    <a:pt x="5711189" y="8642349"/>
                  </a:cubicBezTo>
                  <a:cubicBezTo>
                    <a:pt x="5793739" y="8642349"/>
                    <a:pt x="5864859" y="8600439"/>
                    <a:pt x="5906769" y="8536939"/>
                  </a:cubicBezTo>
                  <a:cubicBezTo>
                    <a:pt x="5915659" y="8549639"/>
                    <a:pt x="5925819" y="8562339"/>
                    <a:pt x="5935978" y="8573770"/>
                  </a:cubicBezTo>
                  <a:cubicBezTo>
                    <a:pt x="5979158" y="8616950"/>
                    <a:pt x="6040119" y="8642350"/>
                    <a:pt x="6102348" y="8642350"/>
                  </a:cubicBezTo>
                  <a:cubicBezTo>
                    <a:pt x="6163308" y="8642350"/>
                    <a:pt x="6224269" y="8616950"/>
                    <a:pt x="6268719" y="8573770"/>
                  </a:cubicBezTo>
                  <a:cubicBezTo>
                    <a:pt x="6311898" y="8529320"/>
                    <a:pt x="6337298" y="8469630"/>
                    <a:pt x="6337298" y="8407400"/>
                  </a:cubicBezTo>
                  <a:cubicBezTo>
                    <a:pt x="6337298" y="8345170"/>
                    <a:pt x="6311898" y="8285480"/>
                    <a:pt x="6268719" y="8241030"/>
                  </a:cubicBezTo>
                  <a:cubicBezTo>
                    <a:pt x="6258559" y="8230870"/>
                    <a:pt x="6247128" y="8220711"/>
                    <a:pt x="6234428" y="8213090"/>
                  </a:cubicBezTo>
                  <a:cubicBezTo>
                    <a:pt x="6296658" y="8171180"/>
                    <a:pt x="6337298" y="8098790"/>
                    <a:pt x="6337298" y="8018780"/>
                  </a:cubicBezTo>
                  <a:cubicBezTo>
                    <a:pt x="6337298" y="7937500"/>
                    <a:pt x="6296658" y="7866380"/>
                    <a:pt x="6234428" y="7824470"/>
                  </a:cubicBezTo>
                  <a:cubicBezTo>
                    <a:pt x="6296658" y="7782561"/>
                    <a:pt x="6337298" y="7711440"/>
                    <a:pt x="6337298" y="7630161"/>
                  </a:cubicBezTo>
                  <a:cubicBezTo>
                    <a:pt x="6337298" y="7548881"/>
                    <a:pt x="6296658" y="7477761"/>
                    <a:pt x="6234428" y="7435851"/>
                  </a:cubicBezTo>
                  <a:cubicBezTo>
                    <a:pt x="6296658" y="7393941"/>
                    <a:pt x="6337298" y="7321551"/>
                    <a:pt x="6337298" y="7241541"/>
                  </a:cubicBezTo>
                  <a:cubicBezTo>
                    <a:pt x="6337298" y="7160261"/>
                    <a:pt x="6296658" y="7089141"/>
                    <a:pt x="6234428" y="7047231"/>
                  </a:cubicBezTo>
                  <a:cubicBezTo>
                    <a:pt x="6296658" y="7005321"/>
                    <a:pt x="6337298" y="6934201"/>
                    <a:pt x="6337298" y="6852921"/>
                  </a:cubicBezTo>
                  <a:cubicBezTo>
                    <a:pt x="6337298" y="6771642"/>
                    <a:pt x="6296658" y="6700521"/>
                    <a:pt x="6234428" y="6658611"/>
                  </a:cubicBezTo>
                  <a:cubicBezTo>
                    <a:pt x="6296658" y="6615431"/>
                    <a:pt x="6337298" y="6544311"/>
                    <a:pt x="6337298" y="6464302"/>
                  </a:cubicBezTo>
                  <a:cubicBezTo>
                    <a:pt x="6337298" y="6383022"/>
                    <a:pt x="6296658" y="6311902"/>
                    <a:pt x="6234428" y="6269992"/>
                  </a:cubicBezTo>
                  <a:cubicBezTo>
                    <a:pt x="6296658" y="6228082"/>
                    <a:pt x="6337298" y="6156962"/>
                    <a:pt x="6337298" y="6075682"/>
                  </a:cubicBezTo>
                  <a:cubicBezTo>
                    <a:pt x="6337298" y="5994402"/>
                    <a:pt x="6296658" y="5923282"/>
                    <a:pt x="6234428" y="5881372"/>
                  </a:cubicBezTo>
                  <a:cubicBezTo>
                    <a:pt x="6296658" y="5839462"/>
                    <a:pt x="6337298" y="5768342"/>
                    <a:pt x="6337298" y="5687062"/>
                  </a:cubicBezTo>
                  <a:cubicBezTo>
                    <a:pt x="6337298" y="5605782"/>
                    <a:pt x="6296658" y="5534662"/>
                    <a:pt x="6234428" y="5492752"/>
                  </a:cubicBezTo>
                  <a:cubicBezTo>
                    <a:pt x="6296658" y="5449572"/>
                    <a:pt x="6337298" y="5378452"/>
                    <a:pt x="6337298" y="5298442"/>
                  </a:cubicBezTo>
                  <a:cubicBezTo>
                    <a:pt x="6337298" y="5217163"/>
                    <a:pt x="6296658" y="5146042"/>
                    <a:pt x="6234428" y="5104133"/>
                  </a:cubicBezTo>
                  <a:cubicBezTo>
                    <a:pt x="6296658" y="5062223"/>
                    <a:pt x="6337298" y="4991103"/>
                    <a:pt x="6337298" y="4909823"/>
                  </a:cubicBezTo>
                  <a:cubicBezTo>
                    <a:pt x="6337298" y="4828543"/>
                    <a:pt x="6296658" y="4757423"/>
                    <a:pt x="6234428" y="4715513"/>
                  </a:cubicBezTo>
                  <a:cubicBezTo>
                    <a:pt x="6296658" y="4672333"/>
                    <a:pt x="6337298" y="4601213"/>
                    <a:pt x="6337298" y="4521203"/>
                  </a:cubicBezTo>
                  <a:cubicBezTo>
                    <a:pt x="6337298" y="4439923"/>
                    <a:pt x="6296658" y="4368803"/>
                    <a:pt x="6234428" y="4326893"/>
                  </a:cubicBezTo>
                  <a:cubicBezTo>
                    <a:pt x="6296658" y="4284983"/>
                    <a:pt x="6337298" y="4213863"/>
                    <a:pt x="6337298" y="4132583"/>
                  </a:cubicBezTo>
                  <a:cubicBezTo>
                    <a:pt x="6337298" y="4051303"/>
                    <a:pt x="6296658" y="3980183"/>
                    <a:pt x="6234428" y="3938274"/>
                  </a:cubicBezTo>
                  <a:cubicBezTo>
                    <a:pt x="6296658" y="3896364"/>
                    <a:pt x="6337298" y="3825244"/>
                    <a:pt x="6337298" y="3743964"/>
                  </a:cubicBezTo>
                  <a:cubicBezTo>
                    <a:pt x="6337298" y="3662684"/>
                    <a:pt x="6296658" y="3591564"/>
                    <a:pt x="6234428" y="3549654"/>
                  </a:cubicBezTo>
                  <a:cubicBezTo>
                    <a:pt x="6296658" y="3506474"/>
                    <a:pt x="6337298" y="3435354"/>
                    <a:pt x="6337298" y="3355344"/>
                  </a:cubicBezTo>
                  <a:cubicBezTo>
                    <a:pt x="6337298" y="3274064"/>
                    <a:pt x="6296658" y="3202944"/>
                    <a:pt x="6234428" y="3161034"/>
                  </a:cubicBezTo>
                  <a:cubicBezTo>
                    <a:pt x="6296658" y="3119124"/>
                    <a:pt x="6337298" y="3048004"/>
                    <a:pt x="6337298" y="2966724"/>
                  </a:cubicBezTo>
                  <a:cubicBezTo>
                    <a:pt x="6337298" y="2885444"/>
                    <a:pt x="6296658" y="2814324"/>
                    <a:pt x="6234428" y="2772414"/>
                  </a:cubicBezTo>
                  <a:cubicBezTo>
                    <a:pt x="6296658" y="2730504"/>
                    <a:pt x="6337298" y="2659384"/>
                    <a:pt x="6337298" y="2578104"/>
                  </a:cubicBezTo>
                  <a:cubicBezTo>
                    <a:pt x="6337298" y="2496824"/>
                    <a:pt x="6296658" y="2425704"/>
                    <a:pt x="6234428" y="2383794"/>
                  </a:cubicBezTo>
                  <a:cubicBezTo>
                    <a:pt x="6296658" y="2341884"/>
                    <a:pt x="6337298" y="2270764"/>
                    <a:pt x="6337298" y="2189484"/>
                  </a:cubicBezTo>
                  <a:cubicBezTo>
                    <a:pt x="6337298" y="2108204"/>
                    <a:pt x="6296658" y="2037084"/>
                    <a:pt x="6234428" y="1995174"/>
                  </a:cubicBezTo>
                  <a:cubicBezTo>
                    <a:pt x="6296658" y="1953264"/>
                    <a:pt x="6337298" y="1882144"/>
                    <a:pt x="6337298" y="1800864"/>
                  </a:cubicBezTo>
                  <a:cubicBezTo>
                    <a:pt x="6337298" y="1719584"/>
                    <a:pt x="6296658" y="1648464"/>
                    <a:pt x="6234428" y="1606554"/>
                  </a:cubicBezTo>
                  <a:cubicBezTo>
                    <a:pt x="6296658" y="1563374"/>
                    <a:pt x="6337298" y="1492254"/>
                    <a:pt x="6337298" y="1412244"/>
                  </a:cubicBezTo>
                  <a:cubicBezTo>
                    <a:pt x="6337298" y="1330964"/>
                    <a:pt x="6296658" y="1259844"/>
                    <a:pt x="6234428" y="1217934"/>
                  </a:cubicBezTo>
                  <a:cubicBezTo>
                    <a:pt x="6296658" y="1176024"/>
                    <a:pt x="6337298" y="1104904"/>
                    <a:pt x="6337298" y="1023624"/>
                  </a:cubicBezTo>
                  <a:cubicBezTo>
                    <a:pt x="6337298" y="942344"/>
                    <a:pt x="6296658" y="871224"/>
                    <a:pt x="6234428" y="829314"/>
                  </a:cubicBezTo>
                  <a:cubicBezTo>
                    <a:pt x="6309358" y="775974"/>
                    <a:pt x="6349998" y="704854"/>
                    <a:pt x="6349998" y="624844"/>
                  </a:cubicBezTo>
                  <a:close/>
                </a:path>
              </a:pathLst>
            </a:custGeom>
            <a:solidFill>
              <a:srgbClr val="8AB5E1"/>
            </a:solidFill>
          </p:spPr>
        </p:sp>
        <p:sp>
          <p:nvSpPr>
            <p:cNvPr id="4" name="Freeform 4"/>
            <p:cNvSpPr/>
            <p:nvPr/>
          </p:nvSpPr>
          <p:spPr>
            <a:xfrm>
              <a:off x="389890" y="450850"/>
              <a:ext cx="5570220" cy="7743190"/>
            </a:xfrm>
            <a:custGeom>
              <a:avLst/>
              <a:gdLst/>
              <a:ahLst/>
              <a:cxnLst/>
              <a:rect l="l" t="t" r="r" b="b"/>
              <a:pathLst>
                <a:path w="5570220" h="7743190">
                  <a:moveTo>
                    <a:pt x="0" y="0"/>
                  </a:moveTo>
                  <a:lnTo>
                    <a:pt x="5570220" y="0"/>
                  </a:lnTo>
                  <a:lnTo>
                    <a:pt x="5570220" y="7743190"/>
                  </a:lnTo>
                  <a:lnTo>
                    <a:pt x="0" y="7743190"/>
                  </a:lnTo>
                  <a:close/>
                </a:path>
              </a:pathLst>
            </a:custGeom>
            <a:blipFill>
              <a:blip r:embed="rId2" cstate="email">
                <a:extLst>
                  <a:ext uri="{28A0092B-C50C-407E-A947-70E740481C1C}">
                    <a14:useLocalDpi xmlns:a14="http://schemas.microsoft.com/office/drawing/2010/main"/>
                  </a:ext>
                </a:extLst>
              </a:blip>
              <a:stretch>
                <a:fillRect/>
              </a:stretch>
            </a:blipFill>
          </p:spPr>
        </p:sp>
      </p:grpSp>
      <p:sp>
        <p:nvSpPr>
          <p:cNvPr id="5" name="Freeform 5"/>
          <p:cNvSpPr/>
          <p:nvPr/>
        </p:nvSpPr>
        <p:spPr>
          <a:xfrm rot="2102414">
            <a:off x="-1447942" y="-3309873"/>
            <a:ext cx="5811487" cy="5496821"/>
          </a:xfrm>
          <a:custGeom>
            <a:avLst/>
            <a:gdLst/>
            <a:ahLst/>
            <a:cxnLst/>
            <a:rect l="l" t="t" r="r" b="b"/>
            <a:pathLst>
              <a:path w="5811487" h="5496821">
                <a:moveTo>
                  <a:pt x="0" y="0"/>
                </a:moveTo>
                <a:lnTo>
                  <a:pt x="5811487" y="0"/>
                </a:lnTo>
                <a:lnTo>
                  <a:pt x="5811487" y="5496820"/>
                </a:lnTo>
                <a:lnTo>
                  <a:pt x="0" y="549682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Freeform 6"/>
          <p:cNvSpPr/>
          <p:nvPr/>
        </p:nvSpPr>
        <p:spPr>
          <a:xfrm rot="5571265">
            <a:off x="10022304" y="1223157"/>
            <a:ext cx="5865750" cy="8293476"/>
          </a:xfrm>
          <a:custGeom>
            <a:avLst/>
            <a:gdLst/>
            <a:ahLst/>
            <a:cxnLst/>
            <a:rect l="l" t="t" r="r" b="b"/>
            <a:pathLst>
              <a:path w="5865750" h="8293476">
                <a:moveTo>
                  <a:pt x="0" y="0"/>
                </a:moveTo>
                <a:lnTo>
                  <a:pt x="5865750" y="0"/>
                </a:lnTo>
                <a:lnTo>
                  <a:pt x="5865750" y="8293476"/>
                </a:lnTo>
                <a:lnTo>
                  <a:pt x="0" y="829347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7" name="Freeform 7"/>
          <p:cNvSpPr/>
          <p:nvPr/>
        </p:nvSpPr>
        <p:spPr>
          <a:xfrm rot="5400000">
            <a:off x="10031177" y="1637167"/>
            <a:ext cx="5467413" cy="7730276"/>
          </a:xfrm>
          <a:custGeom>
            <a:avLst/>
            <a:gdLst/>
            <a:ahLst/>
            <a:cxnLst/>
            <a:rect l="l" t="t" r="r" b="b"/>
            <a:pathLst>
              <a:path w="5467413" h="7730276">
                <a:moveTo>
                  <a:pt x="0" y="0"/>
                </a:moveTo>
                <a:lnTo>
                  <a:pt x="5467413" y="0"/>
                </a:lnTo>
                <a:lnTo>
                  <a:pt x="5467413" y="7730276"/>
                </a:lnTo>
                <a:lnTo>
                  <a:pt x="0" y="773027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grpSp>
        <p:nvGrpSpPr>
          <p:cNvPr id="8" name="Group 8"/>
          <p:cNvGrpSpPr>
            <a:grpSpLocks noChangeAspect="1"/>
          </p:cNvGrpSpPr>
          <p:nvPr/>
        </p:nvGrpSpPr>
        <p:grpSpPr>
          <a:xfrm rot="7897044">
            <a:off x="15570949" y="-5783938"/>
            <a:ext cx="7673339" cy="10444950"/>
            <a:chOff x="0" y="0"/>
            <a:chExt cx="6350000" cy="8643620"/>
          </a:xfrm>
        </p:grpSpPr>
        <p:sp>
          <p:nvSpPr>
            <p:cNvPr id="9" name="Freeform 9"/>
            <p:cNvSpPr/>
            <p:nvPr/>
          </p:nvSpPr>
          <p:spPr>
            <a:xfrm>
              <a:off x="0" y="0"/>
              <a:ext cx="6350000" cy="8642350"/>
            </a:xfrm>
            <a:custGeom>
              <a:avLst/>
              <a:gdLst/>
              <a:ahLst/>
              <a:cxnLst/>
              <a:rect l="l" t="t" r="r" b="b"/>
              <a:pathLst>
                <a:path w="6350000" h="8642350">
                  <a:moveTo>
                    <a:pt x="6350000" y="624840"/>
                  </a:moveTo>
                  <a:cubicBezTo>
                    <a:pt x="6350000" y="543560"/>
                    <a:pt x="6309360" y="472440"/>
                    <a:pt x="6247130" y="430530"/>
                  </a:cubicBezTo>
                  <a:cubicBezTo>
                    <a:pt x="6259830" y="422910"/>
                    <a:pt x="6271260" y="412750"/>
                    <a:pt x="6281420" y="402590"/>
                  </a:cubicBezTo>
                  <a:cubicBezTo>
                    <a:pt x="6324600" y="358140"/>
                    <a:pt x="6350000" y="298450"/>
                    <a:pt x="6350000" y="236220"/>
                  </a:cubicBezTo>
                  <a:cubicBezTo>
                    <a:pt x="6350000" y="173990"/>
                    <a:pt x="6324600" y="114300"/>
                    <a:pt x="6281420" y="69850"/>
                  </a:cubicBezTo>
                  <a:cubicBezTo>
                    <a:pt x="6236970" y="25400"/>
                    <a:pt x="6176010" y="0"/>
                    <a:pt x="6115050" y="0"/>
                  </a:cubicBezTo>
                  <a:cubicBezTo>
                    <a:pt x="6052820" y="0"/>
                    <a:pt x="5991860" y="25400"/>
                    <a:pt x="5948680" y="68580"/>
                  </a:cubicBezTo>
                  <a:cubicBezTo>
                    <a:pt x="5937250" y="80010"/>
                    <a:pt x="5927090" y="92710"/>
                    <a:pt x="5919470" y="105410"/>
                  </a:cubicBezTo>
                  <a:cubicBezTo>
                    <a:pt x="5877560" y="41910"/>
                    <a:pt x="5805170" y="0"/>
                    <a:pt x="5723890" y="0"/>
                  </a:cubicBezTo>
                  <a:cubicBezTo>
                    <a:pt x="5642610" y="0"/>
                    <a:pt x="5570220" y="41910"/>
                    <a:pt x="5528310" y="105410"/>
                  </a:cubicBezTo>
                  <a:cubicBezTo>
                    <a:pt x="5486400" y="41910"/>
                    <a:pt x="5414010" y="0"/>
                    <a:pt x="5332730" y="0"/>
                  </a:cubicBezTo>
                  <a:cubicBezTo>
                    <a:pt x="5250180" y="0"/>
                    <a:pt x="5179060" y="41910"/>
                    <a:pt x="5137150" y="105410"/>
                  </a:cubicBezTo>
                  <a:cubicBezTo>
                    <a:pt x="5095241" y="41910"/>
                    <a:pt x="5022850" y="0"/>
                    <a:pt x="4941570" y="0"/>
                  </a:cubicBezTo>
                  <a:cubicBezTo>
                    <a:pt x="4860291" y="0"/>
                    <a:pt x="4787900" y="41910"/>
                    <a:pt x="4745990" y="105410"/>
                  </a:cubicBezTo>
                  <a:cubicBezTo>
                    <a:pt x="4704080" y="41910"/>
                    <a:pt x="4631690" y="0"/>
                    <a:pt x="4550410" y="0"/>
                  </a:cubicBezTo>
                  <a:cubicBezTo>
                    <a:pt x="4469130" y="0"/>
                    <a:pt x="4396740" y="41910"/>
                    <a:pt x="4354830" y="105410"/>
                  </a:cubicBezTo>
                  <a:cubicBezTo>
                    <a:pt x="4312920" y="41910"/>
                    <a:pt x="4240530" y="0"/>
                    <a:pt x="4159250" y="0"/>
                  </a:cubicBezTo>
                  <a:cubicBezTo>
                    <a:pt x="4077970" y="0"/>
                    <a:pt x="4005580" y="41910"/>
                    <a:pt x="3963670" y="105410"/>
                  </a:cubicBezTo>
                  <a:cubicBezTo>
                    <a:pt x="3921761" y="41910"/>
                    <a:pt x="3849370" y="0"/>
                    <a:pt x="3768091" y="0"/>
                  </a:cubicBezTo>
                  <a:cubicBezTo>
                    <a:pt x="3686811" y="0"/>
                    <a:pt x="3614420" y="41910"/>
                    <a:pt x="3572511" y="105410"/>
                  </a:cubicBezTo>
                  <a:cubicBezTo>
                    <a:pt x="3530601" y="41910"/>
                    <a:pt x="3458211" y="0"/>
                    <a:pt x="3376931" y="0"/>
                  </a:cubicBezTo>
                  <a:cubicBezTo>
                    <a:pt x="3295651" y="0"/>
                    <a:pt x="3216910" y="41910"/>
                    <a:pt x="3175000" y="105410"/>
                  </a:cubicBezTo>
                  <a:cubicBezTo>
                    <a:pt x="3133090" y="41910"/>
                    <a:pt x="3060700" y="0"/>
                    <a:pt x="2979420" y="0"/>
                  </a:cubicBezTo>
                  <a:cubicBezTo>
                    <a:pt x="2898140" y="0"/>
                    <a:pt x="2825750" y="41910"/>
                    <a:pt x="2783840" y="105410"/>
                  </a:cubicBezTo>
                  <a:cubicBezTo>
                    <a:pt x="2741930" y="41910"/>
                    <a:pt x="2669540" y="0"/>
                    <a:pt x="2588260" y="0"/>
                  </a:cubicBezTo>
                  <a:cubicBezTo>
                    <a:pt x="2505710" y="0"/>
                    <a:pt x="2434590" y="41910"/>
                    <a:pt x="2392680" y="105410"/>
                  </a:cubicBezTo>
                  <a:cubicBezTo>
                    <a:pt x="2350770" y="41910"/>
                    <a:pt x="2278380" y="0"/>
                    <a:pt x="2197100" y="0"/>
                  </a:cubicBezTo>
                  <a:cubicBezTo>
                    <a:pt x="2115820" y="0"/>
                    <a:pt x="2043430" y="41910"/>
                    <a:pt x="2001520" y="105410"/>
                  </a:cubicBezTo>
                  <a:cubicBezTo>
                    <a:pt x="1959610" y="41910"/>
                    <a:pt x="1887220" y="0"/>
                    <a:pt x="1805941" y="0"/>
                  </a:cubicBezTo>
                  <a:cubicBezTo>
                    <a:pt x="1723391" y="0"/>
                    <a:pt x="1652270" y="41910"/>
                    <a:pt x="1610361" y="105410"/>
                  </a:cubicBezTo>
                  <a:cubicBezTo>
                    <a:pt x="1568450" y="41910"/>
                    <a:pt x="1496061" y="0"/>
                    <a:pt x="1414781" y="0"/>
                  </a:cubicBezTo>
                  <a:cubicBezTo>
                    <a:pt x="1329691" y="0"/>
                    <a:pt x="1257300" y="41910"/>
                    <a:pt x="1215391" y="105410"/>
                  </a:cubicBezTo>
                  <a:cubicBezTo>
                    <a:pt x="1173481" y="41910"/>
                    <a:pt x="1101091" y="0"/>
                    <a:pt x="1019811" y="0"/>
                  </a:cubicBezTo>
                  <a:cubicBezTo>
                    <a:pt x="937261" y="0"/>
                    <a:pt x="866141" y="41910"/>
                    <a:pt x="824231" y="105410"/>
                  </a:cubicBezTo>
                  <a:cubicBezTo>
                    <a:pt x="782321" y="41910"/>
                    <a:pt x="709931" y="0"/>
                    <a:pt x="628650" y="0"/>
                  </a:cubicBezTo>
                  <a:cubicBezTo>
                    <a:pt x="544830" y="0"/>
                    <a:pt x="473710" y="41910"/>
                    <a:pt x="431800" y="105410"/>
                  </a:cubicBezTo>
                  <a:cubicBezTo>
                    <a:pt x="422910" y="92710"/>
                    <a:pt x="412750" y="80010"/>
                    <a:pt x="402590" y="68580"/>
                  </a:cubicBezTo>
                  <a:cubicBezTo>
                    <a:pt x="358140" y="25400"/>
                    <a:pt x="297180" y="0"/>
                    <a:pt x="234950" y="0"/>
                  </a:cubicBezTo>
                  <a:cubicBezTo>
                    <a:pt x="172720" y="0"/>
                    <a:pt x="113030" y="25400"/>
                    <a:pt x="68580" y="68580"/>
                  </a:cubicBezTo>
                  <a:cubicBezTo>
                    <a:pt x="25400" y="113030"/>
                    <a:pt x="0" y="172720"/>
                    <a:pt x="0" y="234950"/>
                  </a:cubicBezTo>
                  <a:cubicBezTo>
                    <a:pt x="0" y="297180"/>
                    <a:pt x="25400" y="356870"/>
                    <a:pt x="68580" y="401320"/>
                  </a:cubicBezTo>
                  <a:cubicBezTo>
                    <a:pt x="78740" y="411480"/>
                    <a:pt x="90170" y="421640"/>
                    <a:pt x="102870" y="429260"/>
                  </a:cubicBezTo>
                  <a:cubicBezTo>
                    <a:pt x="40640" y="472440"/>
                    <a:pt x="0" y="543560"/>
                    <a:pt x="0" y="624840"/>
                  </a:cubicBezTo>
                  <a:cubicBezTo>
                    <a:pt x="0" y="706120"/>
                    <a:pt x="40640" y="777240"/>
                    <a:pt x="102870" y="819150"/>
                  </a:cubicBezTo>
                  <a:cubicBezTo>
                    <a:pt x="40640" y="861060"/>
                    <a:pt x="0" y="932180"/>
                    <a:pt x="0" y="1013460"/>
                  </a:cubicBezTo>
                  <a:cubicBezTo>
                    <a:pt x="0" y="1094740"/>
                    <a:pt x="40640" y="1165860"/>
                    <a:pt x="102870" y="1207770"/>
                  </a:cubicBezTo>
                  <a:cubicBezTo>
                    <a:pt x="40640" y="1249680"/>
                    <a:pt x="0" y="1322070"/>
                    <a:pt x="0" y="1402080"/>
                  </a:cubicBezTo>
                  <a:cubicBezTo>
                    <a:pt x="0" y="1483360"/>
                    <a:pt x="40640" y="1554480"/>
                    <a:pt x="102870" y="1596390"/>
                  </a:cubicBezTo>
                  <a:cubicBezTo>
                    <a:pt x="40640" y="1638300"/>
                    <a:pt x="0" y="1709420"/>
                    <a:pt x="0" y="1790700"/>
                  </a:cubicBezTo>
                  <a:cubicBezTo>
                    <a:pt x="0" y="1871980"/>
                    <a:pt x="40640" y="1943100"/>
                    <a:pt x="102870" y="1985010"/>
                  </a:cubicBezTo>
                  <a:cubicBezTo>
                    <a:pt x="40640" y="2026920"/>
                    <a:pt x="0" y="2099310"/>
                    <a:pt x="0" y="2179320"/>
                  </a:cubicBezTo>
                  <a:cubicBezTo>
                    <a:pt x="0" y="2260600"/>
                    <a:pt x="40640" y="2331720"/>
                    <a:pt x="102870" y="2373630"/>
                  </a:cubicBezTo>
                  <a:cubicBezTo>
                    <a:pt x="40640" y="2418080"/>
                    <a:pt x="0" y="2489200"/>
                    <a:pt x="0" y="2570480"/>
                  </a:cubicBezTo>
                  <a:cubicBezTo>
                    <a:pt x="0" y="2651760"/>
                    <a:pt x="40640" y="2722880"/>
                    <a:pt x="102870" y="2764790"/>
                  </a:cubicBezTo>
                  <a:cubicBezTo>
                    <a:pt x="40640" y="2806700"/>
                    <a:pt x="0" y="2879090"/>
                    <a:pt x="0" y="2959100"/>
                  </a:cubicBezTo>
                  <a:cubicBezTo>
                    <a:pt x="0" y="3040380"/>
                    <a:pt x="40640" y="3111500"/>
                    <a:pt x="102870" y="3153410"/>
                  </a:cubicBezTo>
                  <a:cubicBezTo>
                    <a:pt x="40640" y="3195320"/>
                    <a:pt x="0" y="3266440"/>
                    <a:pt x="0" y="3347720"/>
                  </a:cubicBezTo>
                  <a:cubicBezTo>
                    <a:pt x="0" y="3429000"/>
                    <a:pt x="40640" y="3500120"/>
                    <a:pt x="102870" y="3542030"/>
                  </a:cubicBezTo>
                  <a:cubicBezTo>
                    <a:pt x="40640" y="3583940"/>
                    <a:pt x="0" y="3655060"/>
                    <a:pt x="0" y="3736340"/>
                  </a:cubicBezTo>
                  <a:cubicBezTo>
                    <a:pt x="0" y="3817620"/>
                    <a:pt x="40640" y="3888740"/>
                    <a:pt x="102870" y="3930650"/>
                  </a:cubicBezTo>
                  <a:cubicBezTo>
                    <a:pt x="40640" y="3973830"/>
                    <a:pt x="0" y="4044950"/>
                    <a:pt x="0" y="4124959"/>
                  </a:cubicBezTo>
                  <a:cubicBezTo>
                    <a:pt x="0" y="4206239"/>
                    <a:pt x="40640" y="4277359"/>
                    <a:pt x="102870" y="4319269"/>
                  </a:cubicBezTo>
                  <a:cubicBezTo>
                    <a:pt x="40640" y="4361180"/>
                    <a:pt x="0" y="4432300"/>
                    <a:pt x="0" y="4513580"/>
                  </a:cubicBezTo>
                  <a:cubicBezTo>
                    <a:pt x="0" y="4594860"/>
                    <a:pt x="40640" y="4665980"/>
                    <a:pt x="102870" y="4707890"/>
                  </a:cubicBezTo>
                  <a:cubicBezTo>
                    <a:pt x="40640" y="4749800"/>
                    <a:pt x="0" y="4820920"/>
                    <a:pt x="0" y="4902200"/>
                  </a:cubicBezTo>
                  <a:cubicBezTo>
                    <a:pt x="0" y="4983480"/>
                    <a:pt x="40640" y="5054600"/>
                    <a:pt x="102870" y="5096510"/>
                  </a:cubicBezTo>
                  <a:cubicBezTo>
                    <a:pt x="40640" y="5138420"/>
                    <a:pt x="0" y="5210810"/>
                    <a:pt x="0" y="5290820"/>
                  </a:cubicBezTo>
                  <a:cubicBezTo>
                    <a:pt x="0" y="5372100"/>
                    <a:pt x="40640" y="5443220"/>
                    <a:pt x="102870" y="5485130"/>
                  </a:cubicBezTo>
                  <a:cubicBezTo>
                    <a:pt x="40640" y="5527039"/>
                    <a:pt x="0" y="5598159"/>
                    <a:pt x="0" y="5679439"/>
                  </a:cubicBezTo>
                  <a:cubicBezTo>
                    <a:pt x="0" y="5760719"/>
                    <a:pt x="40640" y="5831839"/>
                    <a:pt x="102870" y="5873749"/>
                  </a:cubicBezTo>
                  <a:cubicBezTo>
                    <a:pt x="40640" y="5915659"/>
                    <a:pt x="0" y="5986779"/>
                    <a:pt x="0" y="6068059"/>
                  </a:cubicBezTo>
                  <a:cubicBezTo>
                    <a:pt x="0" y="6149339"/>
                    <a:pt x="40640" y="6220459"/>
                    <a:pt x="102870" y="6262369"/>
                  </a:cubicBezTo>
                  <a:cubicBezTo>
                    <a:pt x="40640" y="6304280"/>
                    <a:pt x="0" y="6375400"/>
                    <a:pt x="0" y="6456680"/>
                  </a:cubicBezTo>
                  <a:cubicBezTo>
                    <a:pt x="0" y="6537960"/>
                    <a:pt x="40640" y="6609080"/>
                    <a:pt x="102870" y="6650990"/>
                  </a:cubicBezTo>
                  <a:cubicBezTo>
                    <a:pt x="40640" y="6692900"/>
                    <a:pt x="0" y="6764020"/>
                    <a:pt x="0" y="6845300"/>
                  </a:cubicBezTo>
                  <a:cubicBezTo>
                    <a:pt x="0" y="6926580"/>
                    <a:pt x="40640" y="6997700"/>
                    <a:pt x="102870" y="7039610"/>
                  </a:cubicBezTo>
                  <a:cubicBezTo>
                    <a:pt x="40640" y="7082790"/>
                    <a:pt x="0" y="7153910"/>
                    <a:pt x="0" y="7233920"/>
                  </a:cubicBezTo>
                  <a:cubicBezTo>
                    <a:pt x="0" y="7315200"/>
                    <a:pt x="40640" y="7386320"/>
                    <a:pt x="102870" y="7428230"/>
                  </a:cubicBezTo>
                  <a:cubicBezTo>
                    <a:pt x="40640" y="7470139"/>
                    <a:pt x="0" y="7541260"/>
                    <a:pt x="0" y="7622539"/>
                  </a:cubicBezTo>
                  <a:cubicBezTo>
                    <a:pt x="0" y="7703819"/>
                    <a:pt x="40640" y="7774939"/>
                    <a:pt x="102870" y="7816849"/>
                  </a:cubicBezTo>
                  <a:cubicBezTo>
                    <a:pt x="40640" y="7866380"/>
                    <a:pt x="0" y="7937500"/>
                    <a:pt x="0" y="8018780"/>
                  </a:cubicBezTo>
                  <a:cubicBezTo>
                    <a:pt x="0" y="8100061"/>
                    <a:pt x="40640" y="8171180"/>
                    <a:pt x="102870" y="8213090"/>
                  </a:cubicBezTo>
                  <a:cubicBezTo>
                    <a:pt x="90170" y="8220710"/>
                    <a:pt x="78740" y="8230870"/>
                    <a:pt x="68580" y="8241030"/>
                  </a:cubicBezTo>
                  <a:cubicBezTo>
                    <a:pt x="25400" y="8285480"/>
                    <a:pt x="0" y="8346440"/>
                    <a:pt x="0" y="8407400"/>
                  </a:cubicBezTo>
                  <a:cubicBezTo>
                    <a:pt x="0" y="8469630"/>
                    <a:pt x="25400" y="8529320"/>
                    <a:pt x="68580" y="8573770"/>
                  </a:cubicBezTo>
                  <a:cubicBezTo>
                    <a:pt x="111760" y="8616950"/>
                    <a:pt x="172720" y="8642350"/>
                    <a:pt x="234950" y="8642350"/>
                  </a:cubicBezTo>
                  <a:cubicBezTo>
                    <a:pt x="297180" y="8642350"/>
                    <a:pt x="356870" y="8616950"/>
                    <a:pt x="401320" y="8573770"/>
                  </a:cubicBezTo>
                  <a:cubicBezTo>
                    <a:pt x="412750" y="8562339"/>
                    <a:pt x="422910" y="8549639"/>
                    <a:pt x="430530" y="8536939"/>
                  </a:cubicBezTo>
                  <a:cubicBezTo>
                    <a:pt x="472440" y="8600439"/>
                    <a:pt x="544830" y="8642349"/>
                    <a:pt x="626110" y="8642349"/>
                  </a:cubicBezTo>
                  <a:cubicBezTo>
                    <a:pt x="707390" y="8642349"/>
                    <a:pt x="779780" y="8600439"/>
                    <a:pt x="821690" y="8536939"/>
                  </a:cubicBezTo>
                  <a:cubicBezTo>
                    <a:pt x="863600" y="8600439"/>
                    <a:pt x="935990" y="8642349"/>
                    <a:pt x="1017270" y="8642349"/>
                  </a:cubicBezTo>
                  <a:cubicBezTo>
                    <a:pt x="1099820" y="8642349"/>
                    <a:pt x="1172210" y="8600439"/>
                    <a:pt x="1212850" y="8536939"/>
                  </a:cubicBezTo>
                  <a:cubicBezTo>
                    <a:pt x="1254760" y="8600439"/>
                    <a:pt x="1327150" y="8642349"/>
                    <a:pt x="1408430" y="8642349"/>
                  </a:cubicBezTo>
                  <a:cubicBezTo>
                    <a:pt x="1489710" y="8642349"/>
                    <a:pt x="1562100" y="8600439"/>
                    <a:pt x="1604010" y="8536939"/>
                  </a:cubicBezTo>
                  <a:cubicBezTo>
                    <a:pt x="1645920" y="8600439"/>
                    <a:pt x="1718310" y="8642349"/>
                    <a:pt x="1799590" y="8642349"/>
                  </a:cubicBezTo>
                  <a:cubicBezTo>
                    <a:pt x="1880870" y="8642349"/>
                    <a:pt x="1953260" y="8600439"/>
                    <a:pt x="1995170" y="8536939"/>
                  </a:cubicBezTo>
                  <a:cubicBezTo>
                    <a:pt x="2037080" y="8600439"/>
                    <a:pt x="2109470" y="8642349"/>
                    <a:pt x="2190750" y="8642349"/>
                  </a:cubicBezTo>
                  <a:cubicBezTo>
                    <a:pt x="2273300" y="8642349"/>
                    <a:pt x="2344420" y="8600439"/>
                    <a:pt x="2386330" y="8536939"/>
                  </a:cubicBezTo>
                  <a:cubicBezTo>
                    <a:pt x="2428240" y="8600439"/>
                    <a:pt x="2500630" y="8642349"/>
                    <a:pt x="2581910" y="8642349"/>
                  </a:cubicBezTo>
                  <a:cubicBezTo>
                    <a:pt x="2663190" y="8642349"/>
                    <a:pt x="2735580" y="8600439"/>
                    <a:pt x="2777490" y="8536939"/>
                  </a:cubicBezTo>
                  <a:cubicBezTo>
                    <a:pt x="2819400" y="8600439"/>
                    <a:pt x="2891790" y="8642349"/>
                    <a:pt x="2973070" y="8642349"/>
                  </a:cubicBezTo>
                  <a:cubicBezTo>
                    <a:pt x="3055620" y="8642349"/>
                    <a:pt x="3126740" y="8600439"/>
                    <a:pt x="3168650" y="8536939"/>
                  </a:cubicBezTo>
                  <a:cubicBezTo>
                    <a:pt x="3210560" y="8600439"/>
                    <a:pt x="3282950" y="8642349"/>
                    <a:pt x="3364230" y="8642349"/>
                  </a:cubicBezTo>
                  <a:cubicBezTo>
                    <a:pt x="3445509" y="8642349"/>
                    <a:pt x="3517900" y="8600439"/>
                    <a:pt x="3559809" y="8536939"/>
                  </a:cubicBezTo>
                  <a:cubicBezTo>
                    <a:pt x="3601719" y="8600439"/>
                    <a:pt x="3674109" y="8642349"/>
                    <a:pt x="3755389" y="8642349"/>
                  </a:cubicBezTo>
                  <a:cubicBezTo>
                    <a:pt x="3837939" y="8642349"/>
                    <a:pt x="3909059" y="8600439"/>
                    <a:pt x="3950969" y="8536939"/>
                  </a:cubicBezTo>
                  <a:cubicBezTo>
                    <a:pt x="3992879" y="8600439"/>
                    <a:pt x="4065269" y="8642349"/>
                    <a:pt x="4146549" y="8642349"/>
                  </a:cubicBezTo>
                  <a:cubicBezTo>
                    <a:pt x="4227829" y="8642349"/>
                    <a:pt x="4300219" y="8600439"/>
                    <a:pt x="4342129" y="8536939"/>
                  </a:cubicBezTo>
                  <a:cubicBezTo>
                    <a:pt x="4384039" y="8600439"/>
                    <a:pt x="4456429" y="8642349"/>
                    <a:pt x="4537709" y="8642349"/>
                  </a:cubicBezTo>
                  <a:cubicBezTo>
                    <a:pt x="4618989" y="8642349"/>
                    <a:pt x="4691379" y="8600439"/>
                    <a:pt x="4733289" y="8536939"/>
                  </a:cubicBezTo>
                  <a:cubicBezTo>
                    <a:pt x="4775199" y="8600439"/>
                    <a:pt x="4847589" y="8642349"/>
                    <a:pt x="4928869" y="8642349"/>
                  </a:cubicBezTo>
                  <a:cubicBezTo>
                    <a:pt x="5010149" y="8642349"/>
                    <a:pt x="5082539" y="8600439"/>
                    <a:pt x="5124449" y="8536939"/>
                  </a:cubicBezTo>
                  <a:cubicBezTo>
                    <a:pt x="5166359" y="8600439"/>
                    <a:pt x="5238749" y="8642349"/>
                    <a:pt x="5320029" y="8642349"/>
                  </a:cubicBezTo>
                  <a:cubicBezTo>
                    <a:pt x="5401309" y="8642349"/>
                    <a:pt x="5473699" y="8600439"/>
                    <a:pt x="5515609" y="8536939"/>
                  </a:cubicBezTo>
                  <a:cubicBezTo>
                    <a:pt x="5557519" y="8600439"/>
                    <a:pt x="5629909" y="8642349"/>
                    <a:pt x="5711189" y="8642349"/>
                  </a:cubicBezTo>
                  <a:cubicBezTo>
                    <a:pt x="5793739" y="8642349"/>
                    <a:pt x="5864859" y="8600439"/>
                    <a:pt x="5906769" y="8536939"/>
                  </a:cubicBezTo>
                  <a:cubicBezTo>
                    <a:pt x="5915659" y="8549639"/>
                    <a:pt x="5925819" y="8562339"/>
                    <a:pt x="5935978" y="8573770"/>
                  </a:cubicBezTo>
                  <a:cubicBezTo>
                    <a:pt x="5979158" y="8616950"/>
                    <a:pt x="6040119" y="8642350"/>
                    <a:pt x="6102348" y="8642350"/>
                  </a:cubicBezTo>
                  <a:cubicBezTo>
                    <a:pt x="6163308" y="8642350"/>
                    <a:pt x="6224269" y="8616950"/>
                    <a:pt x="6268719" y="8573770"/>
                  </a:cubicBezTo>
                  <a:cubicBezTo>
                    <a:pt x="6311898" y="8529320"/>
                    <a:pt x="6337298" y="8469630"/>
                    <a:pt x="6337298" y="8407400"/>
                  </a:cubicBezTo>
                  <a:cubicBezTo>
                    <a:pt x="6337298" y="8345170"/>
                    <a:pt x="6311898" y="8285480"/>
                    <a:pt x="6268719" y="8241030"/>
                  </a:cubicBezTo>
                  <a:cubicBezTo>
                    <a:pt x="6258559" y="8230870"/>
                    <a:pt x="6247128" y="8220711"/>
                    <a:pt x="6234428" y="8213090"/>
                  </a:cubicBezTo>
                  <a:cubicBezTo>
                    <a:pt x="6296658" y="8171180"/>
                    <a:pt x="6337298" y="8098790"/>
                    <a:pt x="6337298" y="8018780"/>
                  </a:cubicBezTo>
                  <a:cubicBezTo>
                    <a:pt x="6337298" y="7937500"/>
                    <a:pt x="6296658" y="7866380"/>
                    <a:pt x="6234428" y="7824470"/>
                  </a:cubicBezTo>
                  <a:cubicBezTo>
                    <a:pt x="6296658" y="7782561"/>
                    <a:pt x="6337298" y="7711440"/>
                    <a:pt x="6337298" y="7630161"/>
                  </a:cubicBezTo>
                  <a:cubicBezTo>
                    <a:pt x="6337298" y="7548881"/>
                    <a:pt x="6296658" y="7477761"/>
                    <a:pt x="6234428" y="7435851"/>
                  </a:cubicBezTo>
                  <a:cubicBezTo>
                    <a:pt x="6296658" y="7393941"/>
                    <a:pt x="6337298" y="7321551"/>
                    <a:pt x="6337298" y="7241541"/>
                  </a:cubicBezTo>
                  <a:cubicBezTo>
                    <a:pt x="6337298" y="7160261"/>
                    <a:pt x="6296658" y="7089141"/>
                    <a:pt x="6234428" y="7047231"/>
                  </a:cubicBezTo>
                  <a:cubicBezTo>
                    <a:pt x="6296658" y="7005321"/>
                    <a:pt x="6337298" y="6934201"/>
                    <a:pt x="6337298" y="6852921"/>
                  </a:cubicBezTo>
                  <a:cubicBezTo>
                    <a:pt x="6337298" y="6771642"/>
                    <a:pt x="6296658" y="6700521"/>
                    <a:pt x="6234428" y="6658611"/>
                  </a:cubicBezTo>
                  <a:cubicBezTo>
                    <a:pt x="6296658" y="6615431"/>
                    <a:pt x="6337298" y="6544311"/>
                    <a:pt x="6337298" y="6464302"/>
                  </a:cubicBezTo>
                  <a:cubicBezTo>
                    <a:pt x="6337298" y="6383022"/>
                    <a:pt x="6296658" y="6311902"/>
                    <a:pt x="6234428" y="6269992"/>
                  </a:cubicBezTo>
                  <a:cubicBezTo>
                    <a:pt x="6296658" y="6228082"/>
                    <a:pt x="6337298" y="6156962"/>
                    <a:pt x="6337298" y="6075682"/>
                  </a:cubicBezTo>
                  <a:cubicBezTo>
                    <a:pt x="6337298" y="5994402"/>
                    <a:pt x="6296658" y="5923282"/>
                    <a:pt x="6234428" y="5881372"/>
                  </a:cubicBezTo>
                  <a:cubicBezTo>
                    <a:pt x="6296658" y="5839462"/>
                    <a:pt x="6337298" y="5768342"/>
                    <a:pt x="6337298" y="5687062"/>
                  </a:cubicBezTo>
                  <a:cubicBezTo>
                    <a:pt x="6337298" y="5605782"/>
                    <a:pt x="6296658" y="5534662"/>
                    <a:pt x="6234428" y="5492752"/>
                  </a:cubicBezTo>
                  <a:cubicBezTo>
                    <a:pt x="6296658" y="5449572"/>
                    <a:pt x="6337298" y="5378452"/>
                    <a:pt x="6337298" y="5298442"/>
                  </a:cubicBezTo>
                  <a:cubicBezTo>
                    <a:pt x="6337298" y="5217163"/>
                    <a:pt x="6296658" y="5146042"/>
                    <a:pt x="6234428" y="5104133"/>
                  </a:cubicBezTo>
                  <a:cubicBezTo>
                    <a:pt x="6296658" y="5062223"/>
                    <a:pt x="6337298" y="4991103"/>
                    <a:pt x="6337298" y="4909823"/>
                  </a:cubicBezTo>
                  <a:cubicBezTo>
                    <a:pt x="6337298" y="4828543"/>
                    <a:pt x="6296658" y="4757423"/>
                    <a:pt x="6234428" y="4715513"/>
                  </a:cubicBezTo>
                  <a:cubicBezTo>
                    <a:pt x="6296658" y="4672333"/>
                    <a:pt x="6337298" y="4601213"/>
                    <a:pt x="6337298" y="4521203"/>
                  </a:cubicBezTo>
                  <a:cubicBezTo>
                    <a:pt x="6337298" y="4439923"/>
                    <a:pt x="6296658" y="4368803"/>
                    <a:pt x="6234428" y="4326893"/>
                  </a:cubicBezTo>
                  <a:cubicBezTo>
                    <a:pt x="6296658" y="4284983"/>
                    <a:pt x="6337298" y="4213863"/>
                    <a:pt x="6337298" y="4132583"/>
                  </a:cubicBezTo>
                  <a:cubicBezTo>
                    <a:pt x="6337298" y="4051303"/>
                    <a:pt x="6296658" y="3980183"/>
                    <a:pt x="6234428" y="3938274"/>
                  </a:cubicBezTo>
                  <a:cubicBezTo>
                    <a:pt x="6296658" y="3896364"/>
                    <a:pt x="6337298" y="3825244"/>
                    <a:pt x="6337298" y="3743964"/>
                  </a:cubicBezTo>
                  <a:cubicBezTo>
                    <a:pt x="6337298" y="3662684"/>
                    <a:pt x="6296658" y="3591564"/>
                    <a:pt x="6234428" y="3549654"/>
                  </a:cubicBezTo>
                  <a:cubicBezTo>
                    <a:pt x="6296658" y="3506474"/>
                    <a:pt x="6337298" y="3435354"/>
                    <a:pt x="6337298" y="3355344"/>
                  </a:cubicBezTo>
                  <a:cubicBezTo>
                    <a:pt x="6337298" y="3274064"/>
                    <a:pt x="6296658" y="3202944"/>
                    <a:pt x="6234428" y="3161034"/>
                  </a:cubicBezTo>
                  <a:cubicBezTo>
                    <a:pt x="6296658" y="3119124"/>
                    <a:pt x="6337298" y="3048004"/>
                    <a:pt x="6337298" y="2966724"/>
                  </a:cubicBezTo>
                  <a:cubicBezTo>
                    <a:pt x="6337298" y="2885444"/>
                    <a:pt x="6296658" y="2814324"/>
                    <a:pt x="6234428" y="2772414"/>
                  </a:cubicBezTo>
                  <a:cubicBezTo>
                    <a:pt x="6296658" y="2730504"/>
                    <a:pt x="6337298" y="2659384"/>
                    <a:pt x="6337298" y="2578104"/>
                  </a:cubicBezTo>
                  <a:cubicBezTo>
                    <a:pt x="6337298" y="2496824"/>
                    <a:pt x="6296658" y="2425704"/>
                    <a:pt x="6234428" y="2383794"/>
                  </a:cubicBezTo>
                  <a:cubicBezTo>
                    <a:pt x="6296658" y="2341884"/>
                    <a:pt x="6337298" y="2270764"/>
                    <a:pt x="6337298" y="2189484"/>
                  </a:cubicBezTo>
                  <a:cubicBezTo>
                    <a:pt x="6337298" y="2108204"/>
                    <a:pt x="6296658" y="2037084"/>
                    <a:pt x="6234428" y="1995174"/>
                  </a:cubicBezTo>
                  <a:cubicBezTo>
                    <a:pt x="6296658" y="1953264"/>
                    <a:pt x="6337298" y="1882144"/>
                    <a:pt x="6337298" y="1800864"/>
                  </a:cubicBezTo>
                  <a:cubicBezTo>
                    <a:pt x="6337298" y="1719584"/>
                    <a:pt x="6296658" y="1648464"/>
                    <a:pt x="6234428" y="1606554"/>
                  </a:cubicBezTo>
                  <a:cubicBezTo>
                    <a:pt x="6296658" y="1563374"/>
                    <a:pt x="6337298" y="1492254"/>
                    <a:pt x="6337298" y="1412244"/>
                  </a:cubicBezTo>
                  <a:cubicBezTo>
                    <a:pt x="6337298" y="1330964"/>
                    <a:pt x="6296658" y="1259844"/>
                    <a:pt x="6234428" y="1217934"/>
                  </a:cubicBezTo>
                  <a:cubicBezTo>
                    <a:pt x="6296658" y="1176024"/>
                    <a:pt x="6337298" y="1104904"/>
                    <a:pt x="6337298" y="1023624"/>
                  </a:cubicBezTo>
                  <a:cubicBezTo>
                    <a:pt x="6337298" y="942344"/>
                    <a:pt x="6296658" y="871224"/>
                    <a:pt x="6234428" y="829314"/>
                  </a:cubicBezTo>
                  <a:cubicBezTo>
                    <a:pt x="6309358" y="775974"/>
                    <a:pt x="6349998" y="704854"/>
                    <a:pt x="6349998" y="624844"/>
                  </a:cubicBezTo>
                  <a:close/>
                </a:path>
              </a:pathLst>
            </a:custGeom>
            <a:solidFill>
              <a:srgbClr val="8AB5E1"/>
            </a:solidFill>
          </p:spPr>
        </p:sp>
        <p:sp>
          <p:nvSpPr>
            <p:cNvPr id="10" name="Freeform 10"/>
            <p:cNvSpPr/>
            <p:nvPr/>
          </p:nvSpPr>
          <p:spPr>
            <a:xfrm>
              <a:off x="389890" y="450850"/>
              <a:ext cx="5570220" cy="7743190"/>
            </a:xfrm>
            <a:custGeom>
              <a:avLst/>
              <a:gdLst/>
              <a:ahLst/>
              <a:cxnLst/>
              <a:rect l="l" t="t" r="r" b="b"/>
              <a:pathLst>
                <a:path w="5570220" h="7743190">
                  <a:moveTo>
                    <a:pt x="0" y="0"/>
                  </a:moveTo>
                  <a:lnTo>
                    <a:pt x="5570220" y="0"/>
                  </a:lnTo>
                  <a:lnTo>
                    <a:pt x="5570220" y="7743190"/>
                  </a:lnTo>
                  <a:lnTo>
                    <a:pt x="0" y="7743190"/>
                  </a:lnTo>
                  <a:close/>
                </a:path>
              </a:pathLst>
            </a:custGeom>
            <a:blipFill>
              <a:blip r:embed="rId2" cstate="email">
                <a:extLst>
                  <a:ext uri="{28A0092B-C50C-407E-A947-70E740481C1C}">
                    <a14:useLocalDpi xmlns:a14="http://schemas.microsoft.com/office/drawing/2010/main"/>
                  </a:ext>
                </a:extLst>
              </a:blip>
              <a:stretch>
                <a:fillRect/>
              </a:stretch>
            </a:blipFill>
          </p:spPr>
        </p:sp>
      </p:grpSp>
      <p:sp>
        <p:nvSpPr>
          <p:cNvPr id="11" name="Freeform 11"/>
          <p:cNvSpPr/>
          <p:nvPr/>
        </p:nvSpPr>
        <p:spPr>
          <a:xfrm rot="233397">
            <a:off x="15966815" y="9025254"/>
            <a:ext cx="3406700" cy="1121114"/>
          </a:xfrm>
          <a:custGeom>
            <a:avLst/>
            <a:gdLst/>
            <a:ahLst/>
            <a:cxnLst/>
            <a:rect l="l" t="t" r="r" b="b"/>
            <a:pathLst>
              <a:path w="3406700" h="1121114">
                <a:moveTo>
                  <a:pt x="0" y="0"/>
                </a:moveTo>
                <a:lnTo>
                  <a:pt x="3406700" y="0"/>
                </a:lnTo>
                <a:lnTo>
                  <a:pt x="3406700" y="1121114"/>
                </a:lnTo>
                <a:lnTo>
                  <a:pt x="0" y="1121114"/>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2" name="Freeform 12"/>
          <p:cNvSpPr/>
          <p:nvPr/>
        </p:nvSpPr>
        <p:spPr>
          <a:xfrm>
            <a:off x="3664886" y="594583"/>
            <a:ext cx="1123180" cy="1100716"/>
          </a:xfrm>
          <a:custGeom>
            <a:avLst/>
            <a:gdLst/>
            <a:ahLst/>
            <a:cxnLst/>
            <a:rect l="l" t="t" r="r" b="b"/>
            <a:pathLst>
              <a:path w="1123180" h="1100716">
                <a:moveTo>
                  <a:pt x="0" y="0"/>
                </a:moveTo>
                <a:lnTo>
                  <a:pt x="1123180" y="0"/>
                </a:lnTo>
                <a:lnTo>
                  <a:pt x="1123180" y="1100716"/>
                </a:lnTo>
                <a:lnTo>
                  <a:pt x="0" y="1100716"/>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3" name="Freeform 13"/>
          <p:cNvSpPr/>
          <p:nvPr/>
        </p:nvSpPr>
        <p:spPr>
          <a:xfrm rot="-6130605">
            <a:off x="159841" y="435817"/>
            <a:ext cx="1610901" cy="1627413"/>
          </a:xfrm>
          <a:custGeom>
            <a:avLst/>
            <a:gdLst/>
            <a:ahLst/>
            <a:cxnLst/>
            <a:rect l="l" t="t" r="r" b="b"/>
            <a:pathLst>
              <a:path w="1610901" h="1627413">
                <a:moveTo>
                  <a:pt x="0" y="0"/>
                </a:moveTo>
                <a:lnTo>
                  <a:pt x="1610901" y="0"/>
                </a:lnTo>
                <a:lnTo>
                  <a:pt x="1610901" y="1627413"/>
                </a:lnTo>
                <a:lnTo>
                  <a:pt x="0" y="1627413"/>
                </a:lnTo>
                <a:lnTo>
                  <a:pt x="0" y="0"/>
                </a:lnTo>
                <a:close/>
              </a:path>
            </a:pathLst>
          </a:custGeom>
          <a:blipFill>
            <a:blip r:embed="rId13" cstate="email">
              <a:extLst>
                <a:ext uri="{28A0092B-C50C-407E-A947-70E740481C1C}">
                  <a14:useLocalDpi xmlns:a14="http://schemas.microsoft.com/office/drawing/2010/main"/>
                </a:ext>
              </a:extLst>
            </a:blip>
            <a:stretch>
              <a:fillRect/>
            </a:stretch>
          </a:blipFill>
        </p:spPr>
      </p:sp>
      <p:sp>
        <p:nvSpPr>
          <p:cNvPr id="14" name="Freeform 14"/>
          <p:cNvSpPr/>
          <p:nvPr/>
        </p:nvSpPr>
        <p:spPr>
          <a:xfrm>
            <a:off x="1457802" y="0"/>
            <a:ext cx="1593754" cy="1562090"/>
          </a:xfrm>
          <a:custGeom>
            <a:avLst/>
            <a:gdLst/>
            <a:ahLst/>
            <a:cxnLst/>
            <a:rect l="l" t="t" r="r" b="b"/>
            <a:pathLst>
              <a:path w="1593754" h="1562090">
                <a:moveTo>
                  <a:pt x="0" y="0"/>
                </a:moveTo>
                <a:lnTo>
                  <a:pt x="1593754" y="0"/>
                </a:lnTo>
                <a:lnTo>
                  <a:pt x="1593754" y="1562090"/>
                </a:lnTo>
                <a:lnTo>
                  <a:pt x="0" y="1562090"/>
                </a:lnTo>
                <a:lnTo>
                  <a:pt x="0" y="0"/>
                </a:lnTo>
                <a:close/>
              </a:path>
            </a:pathLst>
          </a:custGeom>
          <a:blipFill>
            <a:blip r:embed="rId14" cstate="email">
              <a:extLst>
                <a:ext uri="{28A0092B-C50C-407E-A947-70E740481C1C}">
                  <a14:useLocalDpi xmlns:a14="http://schemas.microsoft.com/office/drawing/2010/main"/>
                </a:ext>
              </a:extLst>
            </a:blip>
            <a:stretch>
              <a:fillRect/>
            </a:stretch>
          </a:blipFill>
        </p:spPr>
      </p:sp>
      <p:sp>
        <p:nvSpPr>
          <p:cNvPr id="15" name="Freeform 15"/>
          <p:cNvSpPr/>
          <p:nvPr/>
        </p:nvSpPr>
        <p:spPr>
          <a:xfrm flipV="1">
            <a:off x="15202162" y="-380551"/>
            <a:ext cx="2202256" cy="3050985"/>
          </a:xfrm>
          <a:custGeom>
            <a:avLst/>
            <a:gdLst/>
            <a:ahLst/>
            <a:cxnLst/>
            <a:rect l="l" t="t" r="r" b="b"/>
            <a:pathLst>
              <a:path w="2202256" h="3050985">
                <a:moveTo>
                  <a:pt x="0" y="3050984"/>
                </a:moveTo>
                <a:lnTo>
                  <a:pt x="2202256" y="3050984"/>
                </a:lnTo>
                <a:lnTo>
                  <a:pt x="2202256" y="0"/>
                </a:lnTo>
                <a:lnTo>
                  <a:pt x="0" y="0"/>
                </a:lnTo>
                <a:lnTo>
                  <a:pt x="0" y="3050984"/>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16" name="Freeform 16"/>
          <p:cNvSpPr/>
          <p:nvPr/>
        </p:nvSpPr>
        <p:spPr>
          <a:xfrm>
            <a:off x="7546027" y="8921399"/>
            <a:ext cx="3195946" cy="1133108"/>
          </a:xfrm>
          <a:custGeom>
            <a:avLst/>
            <a:gdLst/>
            <a:ahLst/>
            <a:cxnLst/>
            <a:rect l="l" t="t" r="r" b="b"/>
            <a:pathLst>
              <a:path w="3195946" h="1133108">
                <a:moveTo>
                  <a:pt x="0" y="0"/>
                </a:moveTo>
                <a:lnTo>
                  <a:pt x="3195946" y="0"/>
                </a:lnTo>
                <a:lnTo>
                  <a:pt x="3195946" y="1133108"/>
                </a:lnTo>
                <a:lnTo>
                  <a:pt x="0" y="1133108"/>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sp>
      <p:sp>
        <p:nvSpPr>
          <p:cNvPr id="17" name="TextBox 17"/>
          <p:cNvSpPr txBox="1"/>
          <p:nvPr/>
        </p:nvSpPr>
        <p:spPr>
          <a:xfrm>
            <a:off x="4004499" y="361950"/>
            <a:ext cx="11164277" cy="1466850"/>
          </a:xfrm>
          <a:prstGeom prst="rect">
            <a:avLst/>
          </a:prstGeom>
        </p:spPr>
        <p:txBody>
          <a:bodyPr lIns="0" tIns="0" rIns="0" bIns="0" rtlCol="0" anchor="t">
            <a:spAutoFit/>
          </a:bodyPr>
          <a:lstStyle/>
          <a:p>
            <a:pPr algn="ctr">
              <a:lnSpc>
                <a:spcPts val="5400"/>
              </a:lnSpc>
            </a:pPr>
            <a:r>
              <a:rPr lang="en-US" sz="6000" dirty="0">
                <a:solidFill>
                  <a:srgbClr val="000000"/>
                </a:solidFill>
                <a:latin typeface="Times New Roman"/>
                <a:ea typeface="Times New Roman"/>
                <a:cs typeface="Times New Roman"/>
                <a:sym typeface="Times New Roman"/>
              </a:rPr>
              <a:t>  THUẬT TOÁN QUICK SORT</a:t>
            </a:r>
          </a:p>
          <a:p>
            <a:pPr algn="ctr">
              <a:lnSpc>
                <a:spcPts val="5400"/>
              </a:lnSpc>
            </a:pPr>
            <a:endParaRPr lang="en-US" sz="6000" dirty="0">
              <a:solidFill>
                <a:srgbClr val="000000"/>
              </a:solidFill>
              <a:latin typeface="Times New Roman"/>
              <a:ea typeface="Times New Roman"/>
              <a:cs typeface="Times New Roman"/>
              <a:sym typeface="Times New Roman"/>
            </a:endParaRPr>
          </a:p>
        </p:txBody>
      </p:sp>
      <p:sp>
        <p:nvSpPr>
          <p:cNvPr id="18" name="AutoShape 18"/>
          <p:cNvSpPr/>
          <p:nvPr/>
        </p:nvSpPr>
        <p:spPr>
          <a:xfrm>
            <a:off x="4788066" y="1249523"/>
            <a:ext cx="10838865" cy="0"/>
          </a:xfrm>
          <a:prstGeom prst="line">
            <a:avLst/>
          </a:prstGeom>
          <a:ln w="38100" cap="flat">
            <a:solidFill>
              <a:srgbClr val="000000"/>
            </a:solidFill>
            <a:prstDash val="solid"/>
            <a:headEnd type="none" w="sm" len="sm"/>
            <a:tailEnd type="none" w="sm" len="sm"/>
          </a:ln>
        </p:spPr>
      </p:sp>
      <p:sp>
        <p:nvSpPr>
          <p:cNvPr id="19" name="Freeform 19"/>
          <p:cNvSpPr/>
          <p:nvPr/>
        </p:nvSpPr>
        <p:spPr>
          <a:xfrm rot="-6130605">
            <a:off x="159841" y="288526"/>
            <a:ext cx="1610901" cy="1627413"/>
          </a:xfrm>
          <a:custGeom>
            <a:avLst/>
            <a:gdLst/>
            <a:ahLst/>
            <a:cxnLst/>
            <a:rect l="l" t="t" r="r" b="b"/>
            <a:pathLst>
              <a:path w="1610901" h="1627413">
                <a:moveTo>
                  <a:pt x="0" y="0"/>
                </a:moveTo>
                <a:lnTo>
                  <a:pt x="1610901" y="0"/>
                </a:lnTo>
                <a:lnTo>
                  <a:pt x="1610901" y="1627413"/>
                </a:lnTo>
                <a:lnTo>
                  <a:pt x="0" y="1627413"/>
                </a:lnTo>
                <a:lnTo>
                  <a:pt x="0" y="0"/>
                </a:lnTo>
                <a:close/>
              </a:path>
            </a:pathLst>
          </a:custGeom>
          <a:blipFill>
            <a:blip r:embed="rId13" cstate="email">
              <a:extLst>
                <a:ext uri="{28A0092B-C50C-407E-A947-70E740481C1C}">
                  <a14:useLocalDpi xmlns:a14="http://schemas.microsoft.com/office/drawing/2010/main"/>
                </a:ext>
              </a:extLst>
            </a:blip>
            <a:stretch>
              <a:fillRect/>
            </a:stretch>
          </a:blipFill>
        </p:spPr>
      </p:sp>
      <p:sp>
        <p:nvSpPr>
          <p:cNvPr id="20" name="Freeform 20"/>
          <p:cNvSpPr/>
          <p:nvPr/>
        </p:nvSpPr>
        <p:spPr>
          <a:xfrm>
            <a:off x="635339" y="2208486"/>
            <a:ext cx="7709075" cy="6022715"/>
          </a:xfrm>
          <a:custGeom>
            <a:avLst/>
            <a:gdLst/>
            <a:ahLst/>
            <a:cxnLst/>
            <a:rect l="l" t="t" r="r" b="b"/>
            <a:pathLst>
              <a:path w="7709075" h="6022715">
                <a:moveTo>
                  <a:pt x="0" y="0"/>
                </a:moveTo>
                <a:lnTo>
                  <a:pt x="7709075" y="0"/>
                </a:lnTo>
                <a:lnTo>
                  <a:pt x="7709075" y="6022715"/>
                </a:lnTo>
                <a:lnTo>
                  <a:pt x="0" y="6022715"/>
                </a:lnTo>
                <a:lnTo>
                  <a:pt x="0" y="0"/>
                </a:lnTo>
                <a:close/>
              </a:path>
            </a:pathLst>
          </a:custGeom>
          <a:blipFill>
            <a:blip r:embed="rId19" cstate="email">
              <a:extLst>
                <a:ext uri="{28A0092B-C50C-407E-A947-70E740481C1C}">
                  <a14:useLocalDpi xmlns:a14="http://schemas.microsoft.com/office/drawing/2010/main"/>
                </a:ext>
              </a:extLst>
            </a:blip>
            <a:stretch>
              <a:fillRect/>
            </a:stretch>
          </a:blipFill>
        </p:spPr>
      </p:sp>
      <p:sp>
        <p:nvSpPr>
          <p:cNvPr id="21" name="TextBox 21"/>
          <p:cNvSpPr txBox="1"/>
          <p:nvPr/>
        </p:nvSpPr>
        <p:spPr>
          <a:xfrm>
            <a:off x="9664108" y="3832049"/>
            <a:ext cx="5786025" cy="3143251"/>
          </a:xfrm>
          <a:prstGeom prst="rect">
            <a:avLst/>
          </a:prstGeom>
        </p:spPr>
        <p:txBody>
          <a:bodyPr lIns="0" tIns="0" rIns="0" bIns="0" rtlCol="0" anchor="t">
            <a:spAutoFit/>
          </a:bodyPr>
          <a:lstStyle/>
          <a:p>
            <a:pPr algn="ctr">
              <a:lnSpc>
                <a:spcPts val="2700"/>
              </a:lnSpc>
            </a:pPr>
            <a:r>
              <a:rPr lang="en-US" sz="3000" dirty="0">
                <a:solidFill>
                  <a:srgbClr val="000000"/>
                </a:solidFill>
                <a:latin typeface="Times New Roman"/>
                <a:ea typeface="Times New Roman"/>
                <a:cs typeface="Times New Roman"/>
                <a:sym typeface="Times New Roman"/>
              </a:rPr>
              <a:t>Quick Sort </a:t>
            </a:r>
            <a:r>
              <a:rPr lang="en-US" sz="3000" dirty="0" err="1">
                <a:solidFill>
                  <a:srgbClr val="000000"/>
                </a:solidFill>
                <a:latin typeface="Times New Roman"/>
                <a:ea typeface="Times New Roman"/>
                <a:cs typeface="Times New Roman"/>
                <a:sym typeface="Times New Roman"/>
              </a:rPr>
              <a:t>sử</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dụng</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chiến</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lược</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phân</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hoạch</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với</a:t>
            </a:r>
            <a:r>
              <a:rPr lang="en-US" sz="3000" dirty="0">
                <a:solidFill>
                  <a:srgbClr val="000000"/>
                </a:solidFill>
                <a:latin typeface="Times New Roman"/>
                <a:ea typeface="Times New Roman"/>
                <a:cs typeface="Times New Roman"/>
                <a:sym typeface="Times New Roman"/>
              </a:rPr>
              <a:t> pivot. </a:t>
            </a:r>
            <a:r>
              <a:rPr lang="en-US" sz="3000" dirty="0" err="1">
                <a:solidFill>
                  <a:srgbClr val="000000"/>
                </a:solidFill>
                <a:latin typeface="Times New Roman"/>
                <a:ea typeface="Times New Roman"/>
                <a:cs typeface="Times New Roman"/>
                <a:sym typeface="Times New Roman"/>
              </a:rPr>
              <a:t>Mặc</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dù</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có</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hiệu</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suất</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cao</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trong</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trường</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hợp</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trung</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bình</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việc</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cài</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đặt</a:t>
            </a:r>
            <a:r>
              <a:rPr lang="en-US" sz="3000" dirty="0">
                <a:solidFill>
                  <a:srgbClr val="000000"/>
                </a:solidFill>
                <a:latin typeface="Times New Roman"/>
                <a:ea typeface="Times New Roman"/>
                <a:cs typeface="Times New Roman"/>
                <a:sym typeface="Times New Roman"/>
              </a:rPr>
              <a:t> Quick Sort </a:t>
            </a:r>
            <a:r>
              <a:rPr lang="en-US" sz="3000" dirty="0" err="1">
                <a:solidFill>
                  <a:srgbClr val="000000"/>
                </a:solidFill>
                <a:latin typeface="Times New Roman"/>
                <a:ea typeface="Times New Roman"/>
                <a:cs typeface="Times New Roman"/>
                <a:sym typeface="Times New Roman"/>
              </a:rPr>
              <a:t>trên</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danh</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sách</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liên</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kết</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phức</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tạp</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hơn</a:t>
            </a:r>
            <a:r>
              <a:rPr lang="en-US" sz="3000" dirty="0">
                <a:solidFill>
                  <a:srgbClr val="000000"/>
                </a:solidFill>
                <a:latin typeface="Times New Roman"/>
                <a:ea typeface="Times New Roman"/>
                <a:cs typeface="Times New Roman"/>
                <a:sym typeface="Times New Roman"/>
              </a:rPr>
              <a:t> so </a:t>
            </a:r>
            <a:r>
              <a:rPr lang="en-US" sz="3000" dirty="0" err="1">
                <a:solidFill>
                  <a:srgbClr val="000000"/>
                </a:solidFill>
                <a:latin typeface="Times New Roman"/>
                <a:ea typeface="Times New Roman"/>
                <a:cs typeface="Times New Roman"/>
                <a:sym typeface="Times New Roman"/>
              </a:rPr>
              <a:t>với</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mảng</a:t>
            </a:r>
            <a:endParaRPr lang="en-US" sz="3000" dirty="0">
              <a:solidFill>
                <a:srgbClr val="000000"/>
              </a:solidFill>
              <a:latin typeface="Times New Roman"/>
              <a:ea typeface="Times New Roman"/>
              <a:cs typeface="Times New Roman"/>
              <a:sym typeface="Times New Roman"/>
            </a:endParaRPr>
          </a:p>
          <a:p>
            <a:pPr algn="ctr">
              <a:lnSpc>
                <a:spcPts val="2700"/>
              </a:lnSpc>
            </a:pPr>
            <a:r>
              <a:rPr lang="en-US" sz="3000" dirty="0">
                <a:solidFill>
                  <a:srgbClr val="000000"/>
                </a:solidFill>
                <a:latin typeface="Times New Roman"/>
                <a:ea typeface="Times New Roman"/>
                <a:cs typeface="Times New Roman"/>
                <a:sym typeface="Times New Roman"/>
              </a:rPr>
              <a:t>Quick Sort </a:t>
            </a:r>
            <a:r>
              <a:rPr lang="en-US" sz="3000" dirty="0" err="1">
                <a:solidFill>
                  <a:srgbClr val="000000"/>
                </a:solidFill>
                <a:latin typeface="Times New Roman"/>
                <a:ea typeface="Times New Roman"/>
                <a:cs typeface="Times New Roman"/>
                <a:sym typeface="Times New Roman"/>
              </a:rPr>
              <a:t>có</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hiệu</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năng</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tốt</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nhưng</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có</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độ</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phức</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tạp</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cao</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trong</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cài</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đặt</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trên</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danh</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sách</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liên</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kết</a:t>
            </a:r>
            <a:endParaRPr lang="en-US" sz="3000" dirty="0">
              <a:solidFill>
                <a:srgbClr val="000000"/>
              </a:solidFill>
              <a:latin typeface="Times New Roman"/>
              <a:ea typeface="Times New Roman"/>
              <a:cs typeface="Times New Roman"/>
              <a:sym typeface="Times New Roman"/>
            </a:endParaRPr>
          </a:p>
          <a:p>
            <a:pPr algn="ctr">
              <a:lnSpc>
                <a:spcPts val="2700"/>
              </a:lnSpc>
            </a:pPr>
            <a:endParaRPr lang="en-US" sz="3000" dirty="0">
              <a:solidFill>
                <a:srgbClr val="000000"/>
              </a:solidFill>
              <a:latin typeface="Times New Roman"/>
              <a:ea typeface="Times New Roman"/>
              <a:cs typeface="Times New Roman"/>
              <a:sym typeface="Times New Roman"/>
            </a:endParaRPr>
          </a:p>
        </p:txBody>
      </p:sp>
      <p:sp>
        <p:nvSpPr>
          <p:cNvPr id="22" name="TextBox 22"/>
          <p:cNvSpPr txBox="1"/>
          <p:nvPr/>
        </p:nvSpPr>
        <p:spPr>
          <a:xfrm>
            <a:off x="16630021" y="9404836"/>
            <a:ext cx="629279" cy="447675"/>
          </a:xfrm>
          <a:prstGeom prst="rect">
            <a:avLst/>
          </a:prstGeom>
        </p:spPr>
        <p:txBody>
          <a:bodyPr lIns="0" tIns="0" rIns="0" bIns="0" rtlCol="0" anchor="t">
            <a:spAutoFit/>
          </a:bodyPr>
          <a:lstStyle/>
          <a:p>
            <a:pPr algn="ctr">
              <a:lnSpc>
                <a:spcPts val="3150"/>
              </a:lnSpc>
            </a:pPr>
            <a:r>
              <a:rPr lang="en-US" sz="3500">
                <a:solidFill>
                  <a:srgbClr val="FFFFFF"/>
                </a:solidFill>
                <a:latin typeface="KG Primary Penmanship"/>
                <a:ea typeface="KG Primary Penmanship"/>
                <a:cs typeface="KG Primary Penmanship"/>
                <a:sym typeface="KG Primary Penmanship"/>
              </a:rPr>
              <a:t>14</a:t>
            </a:r>
          </a:p>
        </p:txBody>
      </p:sp>
      <p:sp>
        <p:nvSpPr>
          <p:cNvPr id="23" name="TextBox 23"/>
          <p:cNvSpPr txBox="1"/>
          <p:nvPr/>
        </p:nvSpPr>
        <p:spPr>
          <a:xfrm>
            <a:off x="384795" y="8150287"/>
            <a:ext cx="7959619" cy="557442"/>
          </a:xfrm>
          <a:prstGeom prst="rect">
            <a:avLst/>
          </a:prstGeom>
        </p:spPr>
        <p:txBody>
          <a:bodyPr lIns="0" tIns="0" rIns="0" bIns="0" rtlCol="0" anchor="t">
            <a:spAutoFit/>
          </a:bodyPr>
          <a:lstStyle/>
          <a:p>
            <a:pPr algn="ctr">
              <a:lnSpc>
                <a:spcPts val="4333"/>
              </a:lnSpc>
              <a:spcBef>
                <a:spcPct val="0"/>
              </a:spcBef>
            </a:pPr>
            <a:r>
              <a:rPr lang="en-US" sz="3095" b="1" dirty="0">
                <a:solidFill>
                  <a:srgbClr val="000000"/>
                </a:solidFill>
                <a:latin typeface="Times New Roman Bold"/>
                <a:ea typeface="Times New Roman Bold"/>
                <a:cs typeface="Times New Roman Bold"/>
                <a:sym typeface="Times New Roman Bold"/>
              </a:rPr>
              <a:t>MINH HỌA THUẬT TOÁN QUICK SORT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1000"/>
                                        <p:tgtEl>
                                          <p:spTgt spid="17"/>
                                        </p:tgtEl>
                                      </p:cBhvr>
                                    </p:animEffect>
                                    <p:anim calcmode="lin" valueType="num">
                                      <p:cBhvr>
                                        <p:cTn id="8" dur="1000" fill="hold"/>
                                        <p:tgtEl>
                                          <p:spTgt spid="17"/>
                                        </p:tgtEl>
                                        <p:attrNameLst>
                                          <p:attrName>ppt_x</p:attrName>
                                        </p:attrNameLst>
                                      </p:cBhvr>
                                      <p:tavLst>
                                        <p:tav tm="0">
                                          <p:val>
                                            <p:strVal val="#ppt_x"/>
                                          </p:val>
                                        </p:tav>
                                        <p:tav tm="100000">
                                          <p:val>
                                            <p:strVal val="#ppt_x"/>
                                          </p:val>
                                        </p:tav>
                                      </p:tavLst>
                                    </p:anim>
                                    <p:anim calcmode="lin" valueType="num">
                                      <p:cBhvr>
                                        <p:cTn id="9"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0"/>
                                        </p:tgtEl>
                                        <p:attrNameLst>
                                          <p:attrName>style.visibility</p:attrName>
                                        </p:attrNameLst>
                                      </p:cBhvr>
                                      <p:to>
                                        <p:strVal val="visible"/>
                                      </p:to>
                                    </p:set>
                                    <p:animEffect transition="in" filter="fade">
                                      <p:cBhvr>
                                        <p:cTn id="14" dur="1000"/>
                                        <p:tgtEl>
                                          <p:spTgt spid="20"/>
                                        </p:tgtEl>
                                      </p:cBhvr>
                                    </p:animEffect>
                                    <p:anim calcmode="lin" valueType="num">
                                      <p:cBhvr>
                                        <p:cTn id="15" dur="1000" fill="hold"/>
                                        <p:tgtEl>
                                          <p:spTgt spid="20"/>
                                        </p:tgtEl>
                                        <p:attrNameLst>
                                          <p:attrName>ppt_x</p:attrName>
                                        </p:attrNameLst>
                                      </p:cBhvr>
                                      <p:tavLst>
                                        <p:tav tm="0">
                                          <p:val>
                                            <p:strVal val="#ppt_x"/>
                                          </p:val>
                                        </p:tav>
                                        <p:tav tm="100000">
                                          <p:val>
                                            <p:strVal val="#ppt_x"/>
                                          </p:val>
                                        </p:tav>
                                      </p:tavLst>
                                    </p:anim>
                                    <p:anim calcmode="lin" valueType="num">
                                      <p:cBhvr>
                                        <p:cTn id="16"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fade">
                                      <p:cBhvr>
                                        <p:cTn id="21" dur="1000"/>
                                        <p:tgtEl>
                                          <p:spTgt spid="23"/>
                                        </p:tgtEl>
                                      </p:cBhvr>
                                    </p:animEffect>
                                    <p:anim calcmode="lin" valueType="num">
                                      <p:cBhvr>
                                        <p:cTn id="22" dur="1000" fill="hold"/>
                                        <p:tgtEl>
                                          <p:spTgt spid="23"/>
                                        </p:tgtEl>
                                        <p:attrNameLst>
                                          <p:attrName>ppt_x</p:attrName>
                                        </p:attrNameLst>
                                      </p:cBhvr>
                                      <p:tavLst>
                                        <p:tav tm="0">
                                          <p:val>
                                            <p:strVal val="#ppt_x"/>
                                          </p:val>
                                        </p:tav>
                                        <p:tav tm="100000">
                                          <p:val>
                                            <p:strVal val="#ppt_x"/>
                                          </p:val>
                                        </p:tav>
                                      </p:tavLst>
                                    </p:anim>
                                    <p:anim calcmode="lin" valueType="num">
                                      <p:cBhvr>
                                        <p:cTn id="23"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21"/>
                                        </p:tgtEl>
                                        <p:attrNameLst>
                                          <p:attrName>style.visibility</p:attrName>
                                        </p:attrNameLst>
                                      </p:cBhvr>
                                      <p:to>
                                        <p:strVal val="visible"/>
                                      </p:to>
                                    </p:set>
                                    <p:animEffect transition="in" filter="fade">
                                      <p:cBhvr>
                                        <p:cTn id="28" dur="1000"/>
                                        <p:tgtEl>
                                          <p:spTgt spid="21"/>
                                        </p:tgtEl>
                                      </p:cBhvr>
                                    </p:animEffect>
                                    <p:anim calcmode="lin" valueType="num">
                                      <p:cBhvr>
                                        <p:cTn id="29" dur="1000" fill="hold"/>
                                        <p:tgtEl>
                                          <p:spTgt spid="21"/>
                                        </p:tgtEl>
                                        <p:attrNameLst>
                                          <p:attrName>ppt_x</p:attrName>
                                        </p:attrNameLst>
                                      </p:cBhvr>
                                      <p:tavLst>
                                        <p:tav tm="0">
                                          <p:val>
                                            <p:strVal val="#ppt_x"/>
                                          </p:val>
                                        </p:tav>
                                        <p:tav tm="100000">
                                          <p:val>
                                            <p:strVal val="#ppt_x"/>
                                          </p:val>
                                        </p:tav>
                                      </p:tavLst>
                                    </p:anim>
                                    <p:anim calcmode="lin" valueType="num">
                                      <p:cBhvr>
                                        <p:cTn id="30"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1" grpId="0"/>
      <p:bldP spid="23"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EEFFD9"/>
        </a:solidFill>
        <a:effectLst/>
      </p:bgPr>
    </p:bg>
    <p:spTree>
      <p:nvGrpSpPr>
        <p:cNvPr id="1" name=""/>
        <p:cNvGrpSpPr/>
        <p:nvPr/>
      </p:nvGrpSpPr>
      <p:grpSpPr>
        <a:xfrm>
          <a:off x="0" y="0"/>
          <a:ext cx="0" cy="0"/>
          <a:chOff x="0" y="0"/>
          <a:chExt cx="0" cy="0"/>
        </a:xfrm>
      </p:grpSpPr>
      <p:sp>
        <p:nvSpPr>
          <p:cNvPr id="2" name="TextBox 2"/>
          <p:cNvSpPr txBox="1"/>
          <p:nvPr/>
        </p:nvSpPr>
        <p:spPr>
          <a:xfrm>
            <a:off x="-276625" y="194213"/>
            <a:ext cx="18564625" cy="1564198"/>
          </a:xfrm>
          <a:prstGeom prst="rect">
            <a:avLst/>
          </a:prstGeom>
        </p:spPr>
        <p:txBody>
          <a:bodyPr lIns="0" tIns="0" rIns="0" bIns="0" rtlCol="0" anchor="t">
            <a:spAutoFit/>
          </a:bodyPr>
          <a:lstStyle/>
          <a:p>
            <a:pPr algn="ctr">
              <a:lnSpc>
                <a:spcPts val="6187"/>
              </a:lnSpc>
            </a:pPr>
            <a:r>
              <a:rPr lang="en-US" sz="4419" dirty="0">
                <a:solidFill>
                  <a:srgbClr val="000000"/>
                </a:solidFill>
                <a:latin typeface="Times New Roman"/>
                <a:ea typeface="Times New Roman"/>
                <a:cs typeface="Times New Roman"/>
                <a:sym typeface="Times New Roman"/>
              </a:rPr>
              <a:t>CHƯƠNG 3 : CÀI ĐẶT VÀ ĐÁNH GIÁ THUẬT TOÁN</a:t>
            </a:r>
          </a:p>
          <a:p>
            <a:pPr algn="ctr">
              <a:lnSpc>
                <a:spcPts val="6187"/>
              </a:lnSpc>
              <a:spcBef>
                <a:spcPct val="0"/>
              </a:spcBef>
            </a:pPr>
            <a:endParaRPr lang="en-US" sz="4419" dirty="0">
              <a:solidFill>
                <a:srgbClr val="000000"/>
              </a:solidFill>
              <a:latin typeface="Times New Roman"/>
              <a:ea typeface="Times New Roman"/>
              <a:cs typeface="Times New Roman"/>
              <a:sym typeface="Times New Roman"/>
            </a:endParaRPr>
          </a:p>
        </p:txBody>
      </p:sp>
      <p:sp>
        <p:nvSpPr>
          <p:cNvPr id="3" name="AutoShape 3"/>
          <p:cNvSpPr/>
          <p:nvPr/>
        </p:nvSpPr>
        <p:spPr>
          <a:xfrm>
            <a:off x="2708002" y="1377831"/>
            <a:ext cx="12871996" cy="62542"/>
          </a:xfrm>
          <a:prstGeom prst="line">
            <a:avLst/>
          </a:prstGeom>
          <a:ln w="38100" cap="flat">
            <a:solidFill>
              <a:srgbClr val="000000"/>
            </a:solidFill>
            <a:prstDash val="solid"/>
            <a:headEnd type="none" w="sm" len="sm"/>
            <a:tailEnd type="none" w="sm" len="sm"/>
          </a:ln>
        </p:spPr>
      </p:sp>
      <p:sp>
        <p:nvSpPr>
          <p:cNvPr id="4" name="TextBox 4"/>
          <p:cNvSpPr txBox="1"/>
          <p:nvPr/>
        </p:nvSpPr>
        <p:spPr>
          <a:xfrm>
            <a:off x="2969811" y="3958693"/>
            <a:ext cx="12871996" cy="2362201"/>
          </a:xfrm>
          <a:prstGeom prst="rect">
            <a:avLst/>
          </a:prstGeom>
        </p:spPr>
        <p:txBody>
          <a:bodyPr lIns="0" tIns="0" rIns="0" bIns="0" rtlCol="0" anchor="t">
            <a:spAutoFit/>
          </a:bodyPr>
          <a:lstStyle/>
          <a:p>
            <a:pPr marL="971542" lvl="1" indent="-485771" algn="l">
              <a:lnSpc>
                <a:spcPts val="6299"/>
              </a:lnSpc>
              <a:buFont typeface="Arial"/>
              <a:buChar char="•"/>
            </a:pPr>
            <a:r>
              <a:rPr lang="en-US" sz="4499" dirty="0">
                <a:solidFill>
                  <a:srgbClr val="000000"/>
                </a:solidFill>
                <a:latin typeface="Times New Roman"/>
                <a:ea typeface="Times New Roman"/>
                <a:cs typeface="Times New Roman"/>
                <a:sym typeface="Times New Roman"/>
              </a:rPr>
              <a:t>PHƯƠNG PHÁP NGHIÊN CỨU</a:t>
            </a:r>
          </a:p>
          <a:p>
            <a:pPr marL="971542" lvl="1" indent="-485771" algn="l">
              <a:lnSpc>
                <a:spcPts val="6299"/>
              </a:lnSpc>
              <a:buFont typeface="Arial"/>
              <a:buChar char="•"/>
            </a:pPr>
            <a:r>
              <a:rPr lang="en-US" sz="4499" dirty="0">
                <a:solidFill>
                  <a:srgbClr val="000000"/>
                </a:solidFill>
                <a:latin typeface="Times New Roman"/>
                <a:ea typeface="Times New Roman"/>
                <a:cs typeface="Times New Roman"/>
                <a:sym typeface="Times New Roman"/>
              </a:rPr>
              <a:t>KIỂM THỬ VÀ ĐÁNH GIÁ KẾT QUẢ</a:t>
            </a:r>
          </a:p>
          <a:p>
            <a:pPr algn="ctr">
              <a:lnSpc>
                <a:spcPts val="6299"/>
              </a:lnSpc>
              <a:spcBef>
                <a:spcPct val="0"/>
              </a:spcBef>
            </a:pPr>
            <a:endParaRPr lang="en-US" sz="4499" dirty="0">
              <a:solidFill>
                <a:srgbClr val="000000"/>
              </a:solidFill>
              <a:latin typeface="Times New Roman"/>
              <a:ea typeface="Times New Roman"/>
              <a:cs typeface="Times New Roman"/>
              <a:sym typeface="Times New Roman"/>
            </a:endParaRPr>
          </a:p>
        </p:txBody>
      </p:sp>
      <p:grpSp>
        <p:nvGrpSpPr>
          <p:cNvPr id="5" name="Group 5"/>
          <p:cNvGrpSpPr>
            <a:grpSpLocks noChangeAspect="1"/>
          </p:cNvGrpSpPr>
          <p:nvPr/>
        </p:nvGrpSpPr>
        <p:grpSpPr>
          <a:xfrm rot="7897044">
            <a:off x="15853062" y="-6521193"/>
            <a:ext cx="7673339" cy="10444950"/>
            <a:chOff x="0" y="0"/>
            <a:chExt cx="6350000" cy="8643620"/>
          </a:xfrm>
        </p:grpSpPr>
        <p:sp>
          <p:nvSpPr>
            <p:cNvPr id="6" name="Freeform 6"/>
            <p:cNvSpPr/>
            <p:nvPr/>
          </p:nvSpPr>
          <p:spPr>
            <a:xfrm>
              <a:off x="0" y="0"/>
              <a:ext cx="6350000" cy="8642350"/>
            </a:xfrm>
            <a:custGeom>
              <a:avLst/>
              <a:gdLst/>
              <a:ahLst/>
              <a:cxnLst/>
              <a:rect l="l" t="t" r="r" b="b"/>
              <a:pathLst>
                <a:path w="6350000" h="8642350">
                  <a:moveTo>
                    <a:pt x="6350000" y="624840"/>
                  </a:moveTo>
                  <a:cubicBezTo>
                    <a:pt x="6350000" y="543560"/>
                    <a:pt x="6309360" y="472440"/>
                    <a:pt x="6247130" y="430530"/>
                  </a:cubicBezTo>
                  <a:cubicBezTo>
                    <a:pt x="6259830" y="422910"/>
                    <a:pt x="6271260" y="412750"/>
                    <a:pt x="6281420" y="402590"/>
                  </a:cubicBezTo>
                  <a:cubicBezTo>
                    <a:pt x="6324600" y="358140"/>
                    <a:pt x="6350000" y="298450"/>
                    <a:pt x="6350000" y="236220"/>
                  </a:cubicBezTo>
                  <a:cubicBezTo>
                    <a:pt x="6350000" y="173990"/>
                    <a:pt x="6324600" y="114300"/>
                    <a:pt x="6281420" y="69850"/>
                  </a:cubicBezTo>
                  <a:cubicBezTo>
                    <a:pt x="6236970" y="25400"/>
                    <a:pt x="6176010" y="0"/>
                    <a:pt x="6115050" y="0"/>
                  </a:cubicBezTo>
                  <a:cubicBezTo>
                    <a:pt x="6052820" y="0"/>
                    <a:pt x="5991860" y="25400"/>
                    <a:pt x="5948680" y="68580"/>
                  </a:cubicBezTo>
                  <a:cubicBezTo>
                    <a:pt x="5937250" y="80010"/>
                    <a:pt x="5927090" y="92710"/>
                    <a:pt x="5919470" y="105410"/>
                  </a:cubicBezTo>
                  <a:cubicBezTo>
                    <a:pt x="5877560" y="41910"/>
                    <a:pt x="5805170" y="0"/>
                    <a:pt x="5723890" y="0"/>
                  </a:cubicBezTo>
                  <a:cubicBezTo>
                    <a:pt x="5642610" y="0"/>
                    <a:pt x="5570220" y="41910"/>
                    <a:pt x="5528310" y="105410"/>
                  </a:cubicBezTo>
                  <a:cubicBezTo>
                    <a:pt x="5486400" y="41910"/>
                    <a:pt x="5414010" y="0"/>
                    <a:pt x="5332730" y="0"/>
                  </a:cubicBezTo>
                  <a:cubicBezTo>
                    <a:pt x="5250180" y="0"/>
                    <a:pt x="5179060" y="41910"/>
                    <a:pt x="5137150" y="105410"/>
                  </a:cubicBezTo>
                  <a:cubicBezTo>
                    <a:pt x="5095241" y="41910"/>
                    <a:pt x="5022850" y="0"/>
                    <a:pt x="4941570" y="0"/>
                  </a:cubicBezTo>
                  <a:cubicBezTo>
                    <a:pt x="4860291" y="0"/>
                    <a:pt x="4787900" y="41910"/>
                    <a:pt x="4745990" y="105410"/>
                  </a:cubicBezTo>
                  <a:cubicBezTo>
                    <a:pt x="4704080" y="41910"/>
                    <a:pt x="4631690" y="0"/>
                    <a:pt x="4550410" y="0"/>
                  </a:cubicBezTo>
                  <a:cubicBezTo>
                    <a:pt x="4469130" y="0"/>
                    <a:pt x="4396740" y="41910"/>
                    <a:pt x="4354830" y="105410"/>
                  </a:cubicBezTo>
                  <a:cubicBezTo>
                    <a:pt x="4312920" y="41910"/>
                    <a:pt x="4240530" y="0"/>
                    <a:pt x="4159250" y="0"/>
                  </a:cubicBezTo>
                  <a:cubicBezTo>
                    <a:pt x="4077970" y="0"/>
                    <a:pt x="4005580" y="41910"/>
                    <a:pt x="3963670" y="105410"/>
                  </a:cubicBezTo>
                  <a:cubicBezTo>
                    <a:pt x="3921761" y="41910"/>
                    <a:pt x="3849370" y="0"/>
                    <a:pt x="3768091" y="0"/>
                  </a:cubicBezTo>
                  <a:cubicBezTo>
                    <a:pt x="3686811" y="0"/>
                    <a:pt x="3614420" y="41910"/>
                    <a:pt x="3572511" y="105410"/>
                  </a:cubicBezTo>
                  <a:cubicBezTo>
                    <a:pt x="3530601" y="41910"/>
                    <a:pt x="3458211" y="0"/>
                    <a:pt x="3376931" y="0"/>
                  </a:cubicBezTo>
                  <a:cubicBezTo>
                    <a:pt x="3295651" y="0"/>
                    <a:pt x="3216910" y="41910"/>
                    <a:pt x="3175000" y="105410"/>
                  </a:cubicBezTo>
                  <a:cubicBezTo>
                    <a:pt x="3133090" y="41910"/>
                    <a:pt x="3060700" y="0"/>
                    <a:pt x="2979420" y="0"/>
                  </a:cubicBezTo>
                  <a:cubicBezTo>
                    <a:pt x="2898140" y="0"/>
                    <a:pt x="2825750" y="41910"/>
                    <a:pt x="2783840" y="105410"/>
                  </a:cubicBezTo>
                  <a:cubicBezTo>
                    <a:pt x="2741930" y="41910"/>
                    <a:pt x="2669540" y="0"/>
                    <a:pt x="2588260" y="0"/>
                  </a:cubicBezTo>
                  <a:cubicBezTo>
                    <a:pt x="2505710" y="0"/>
                    <a:pt x="2434590" y="41910"/>
                    <a:pt x="2392680" y="105410"/>
                  </a:cubicBezTo>
                  <a:cubicBezTo>
                    <a:pt x="2350770" y="41910"/>
                    <a:pt x="2278380" y="0"/>
                    <a:pt x="2197100" y="0"/>
                  </a:cubicBezTo>
                  <a:cubicBezTo>
                    <a:pt x="2115820" y="0"/>
                    <a:pt x="2043430" y="41910"/>
                    <a:pt x="2001520" y="105410"/>
                  </a:cubicBezTo>
                  <a:cubicBezTo>
                    <a:pt x="1959610" y="41910"/>
                    <a:pt x="1887220" y="0"/>
                    <a:pt x="1805941" y="0"/>
                  </a:cubicBezTo>
                  <a:cubicBezTo>
                    <a:pt x="1723391" y="0"/>
                    <a:pt x="1652270" y="41910"/>
                    <a:pt x="1610361" y="105410"/>
                  </a:cubicBezTo>
                  <a:cubicBezTo>
                    <a:pt x="1568450" y="41910"/>
                    <a:pt x="1496061" y="0"/>
                    <a:pt x="1414781" y="0"/>
                  </a:cubicBezTo>
                  <a:cubicBezTo>
                    <a:pt x="1329691" y="0"/>
                    <a:pt x="1257300" y="41910"/>
                    <a:pt x="1215391" y="105410"/>
                  </a:cubicBezTo>
                  <a:cubicBezTo>
                    <a:pt x="1173481" y="41910"/>
                    <a:pt x="1101091" y="0"/>
                    <a:pt x="1019811" y="0"/>
                  </a:cubicBezTo>
                  <a:cubicBezTo>
                    <a:pt x="937261" y="0"/>
                    <a:pt x="866141" y="41910"/>
                    <a:pt x="824231" y="105410"/>
                  </a:cubicBezTo>
                  <a:cubicBezTo>
                    <a:pt x="782321" y="41910"/>
                    <a:pt x="709931" y="0"/>
                    <a:pt x="628650" y="0"/>
                  </a:cubicBezTo>
                  <a:cubicBezTo>
                    <a:pt x="544830" y="0"/>
                    <a:pt x="473710" y="41910"/>
                    <a:pt x="431800" y="105410"/>
                  </a:cubicBezTo>
                  <a:cubicBezTo>
                    <a:pt x="422910" y="92710"/>
                    <a:pt x="412750" y="80010"/>
                    <a:pt x="402590" y="68580"/>
                  </a:cubicBezTo>
                  <a:cubicBezTo>
                    <a:pt x="358140" y="25400"/>
                    <a:pt x="297180" y="0"/>
                    <a:pt x="234950" y="0"/>
                  </a:cubicBezTo>
                  <a:cubicBezTo>
                    <a:pt x="172720" y="0"/>
                    <a:pt x="113030" y="25400"/>
                    <a:pt x="68580" y="68580"/>
                  </a:cubicBezTo>
                  <a:cubicBezTo>
                    <a:pt x="25400" y="113030"/>
                    <a:pt x="0" y="172720"/>
                    <a:pt x="0" y="234950"/>
                  </a:cubicBezTo>
                  <a:cubicBezTo>
                    <a:pt x="0" y="297180"/>
                    <a:pt x="25400" y="356870"/>
                    <a:pt x="68580" y="401320"/>
                  </a:cubicBezTo>
                  <a:cubicBezTo>
                    <a:pt x="78740" y="411480"/>
                    <a:pt x="90170" y="421640"/>
                    <a:pt x="102870" y="429260"/>
                  </a:cubicBezTo>
                  <a:cubicBezTo>
                    <a:pt x="40640" y="472440"/>
                    <a:pt x="0" y="543560"/>
                    <a:pt x="0" y="624840"/>
                  </a:cubicBezTo>
                  <a:cubicBezTo>
                    <a:pt x="0" y="706120"/>
                    <a:pt x="40640" y="777240"/>
                    <a:pt x="102870" y="819150"/>
                  </a:cubicBezTo>
                  <a:cubicBezTo>
                    <a:pt x="40640" y="861060"/>
                    <a:pt x="0" y="932180"/>
                    <a:pt x="0" y="1013460"/>
                  </a:cubicBezTo>
                  <a:cubicBezTo>
                    <a:pt x="0" y="1094740"/>
                    <a:pt x="40640" y="1165860"/>
                    <a:pt x="102870" y="1207770"/>
                  </a:cubicBezTo>
                  <a:cubicBezTo>
                    <a:pt x="40640" y="1249680"/>
                    <a:pt x="0" y="1322070"/>
                    <a:pt x="0" y="1402080"/>
                  </a:cubicBezTo>
                  <a:cubicBezTo>
                    <a:pt x="0" y="1483360"/>
                    <a:pt x="40640" y="1554480"/>
                    <a:pt x="102870" y="1596390"/>
                  </a:cubicBezTo>
                  <a:cubicBezTo>
                    <a:pt x="40640" y="1638300"/>
                    <a:pt x="0" y="1709420"/>
                    <a:pt x="0" y="1790700"/>
                  </a:cubicBezTo>
                  <a:cubicBezTo>
                    <a:pt x="0" y="1871980"/>
                    <a:pt x="40640" y="1943100"/>
                    <a:pt x="102870" y="1985010"/>
                  </a:cubicBezTo>
                  <a:cubicBezTo>
                    <a:pt x="40640" y="2026920"/>
                    <a:pt x="0" y="2099310"/>
                    <a:pt x="0" y="2179320"/>
                  </a:cubicBezTo>
                  <a:cubicBezTo>
                    <a:pt x="0" y="2260600"/>
                    <a:pt x="40640" y="2331720"/>
                    <a:pt x="102870" y="2373630"/>
                  </a:cubicBezTo>
                  <a:cubicBezTo>
                    <a:pt x="40640" y="2418080"/>
                    <a:pt x="0" y="2489200"/>
                    <a:pt x="0" y="2570480"/>
                  </a:cubicBezTo>
                  <a:cubicBezTo>
                    <a:pt x="0" y="2651760"/>
                    <a:pt x="40640" y="2722880"/>
                    <a:pt x="102870" y="2764790"/>
                  </a:cubicBezTo>
                  <a:cubicBezTo>
                    <a:pt x="40640" y="2806700"/>
                    <a:pt x="0" y="2879090"/>
                    <a:pt x="0" y="2959100"/>
                  </a:cubicBezTo>
                  <a:cubicBezTo>
                    <a:pt x="0" y="3040380"/>
                    <a:pt x="40640" y="3111500"/>
                    <a:pt x="102870" y="3153410"/>
                  </a:cubicBezTo>
                  <a:cubicBezTo>
                    <a:pt x="40640" y="3195320"/>
                    <a:pt x="0" y="3266440"/>
                    <a:pt x="0" y="3347720"/>
                  </a:cubicBezTo>
                  <a:cubicBezTo>
                    <a:pt x="0" y="3429000"/>
                    <a:pt x="40640" y="3500120"/>
                    <a:pt x="102870" y="3542030"/>
                  </a:cubicBezTo>
                  <a:cubicBezTo>
                    <a:pt x="40640" y="3583940"/>
                    <a:pt x="0" y="3655060"/>
                    <a:pt x="0" y="3736340"/>
                  </a:cubicBezTo>
                  <a:cubicBezTo>
                    <a:pt x="0" y="3817620"/>
                    <a:pt x="40640" y="3888740"/>
                    <a:pt x="102870" y="3930650"/>
                  </a:cubicBezTo>
                  <a:cubicBezTo>
                    <a:pt x="40640" y="3973830"/>
                    <a:pt x="0" y="4044950"/>
                    <a:pt x="0" y="4124959"/>
                  </a:cubicBezTo>
                  <a:cubicBezTo>
                    <a:pt x="0" y="4206239"/>
                    <a:pt x="40640" y="4277359"/>
                    <a:pt x="102870" y="4319269"/>
                  </a:cubicBezTo>
                  <a:cubicBezTo>
                    <a:pt x="40640" y="4361180"/>
                    <a:pt x="0" y="4432300"/>
                    <a:pt x="0" y="4513580"/>
                  </a:cubicBezTo>
                  <a:cubicBezTo>
                    <a:pt x="0" y="4594860"/>
                    <a:pt x="40640" y="4665980"/>
                    <a:pt x="102870" y="4707890"/>
                  </a:cubicBezTo>
                  <a:cubicBezTo>
                    <a:pt x="40640" y="4749800"/>
                    <a:pt x="0" y="4820920"/>
                    <a:pt x="0" y="4902200"/>
                  </a:cubicBezTo>
                  <a:cubicBezTo>
                    <a:pt x="0" y="4983480"/>
                    <a:pt x="40640" y="5054600"/>
                    <a:pt x="102870" y="5096510"/>
                  </a:cubicBezTo>
                  <a:cubicBezTo>
                    <a:pt x="40640" y="5138420"/>
                    <a:pt x="0" y="5210810"/>
                    <a:pt x="0" y="5290820"/>
                  </a:cubicBezTo>
                  <a:cubicBezTo>
                    <a:pt x="0" y="5372100"/>
                    <a:pt x="40640" y="5443220"/>
                    <a:pt x="102870" y="5485130"/>
                  </a:cubicBezTo>
                  <a:cubicBezTo>
                    <a:pt x="40640" y="5527039"/>
                    <a:pt x="0" y="5598159"/>
                    <a:pt x="0" y="5679439"/>
                  </a:cubicBezTo>
                  <a:cubicBezTo>
                    <a:pt x="0" y="5760719"/>
                    <a:pt x="40640" y="5831839"/>
                    <a:pt x="102870" y="5873749"/>
                  </a:cubicBezTo>
                  <a:cubicBezTo>
                    <a:pt x="40640" y="5915659"/>
                    <a:pt x="0" y="5986779"/>
                    <a:pt x="0" y="6068059"/>
                  </a:cubicBezTo>
                  <a:cubicBezTo>
                    <a:pt x="0" y="6149339"/>
                    <a:pt x="40640" y="6220459"/>
                    <a:pt x="102870" y="6262369"/>
                  </a:cubicBezTo>
                  <a:cubicBezTo>
                    <a:pt x="40640" y="6304280"/>
                    <a:pt x="0" y="6375400"/>
                    <a:pt x="0" y="6456680"/>
                  </a:cubicBezTo>
                  <a:cubicBezTo>
                    <a:pt x="0" y="6537960"/>
                    <a:pt x="40640" y="6609080"/>
                    <a:pt x="102870" y="6650990"/>
                  </a:cubicBezTo>
                  <a:cubicBezTo>
                    <a:pt x="40640" y="6692900"/>
                    <a:pt x="0" y="6764020"/>
                    <a:pt x="0" y="6845300"/>
                  </a:cubicBezTo>
                  <a:cubicBezTo>
                    <a:pt x="0" y="6926580"/>
                    <a:pt x="40640" y="6997700"/>
                    <a:pt x="102870" y="7039610"/>
                  </a:cubicBezTo>
                  <a:cubicBezTo>
                    <a:pt x="40640" y="7082790"/>
                    <a:pt x="0" y="7153910"/>
                    <a:pt x="0" y="7233920"/>
                  </a:cubicBezTo>
                  <a:cubicBezTo>
                    <a:pt x="0" y="7315200"/>
                    <a:pt x="40640" y="7386320"/>
                    <a:pt x="102870" y="7428230"/>
                  </a:cubicBezTo>
                  <a:cubicBezTo>
                    <a:pt x="40640" y="7470139"/>
                    <a:pt x="0" y="7541260"/>
                    <a:pt x="0" y="7622539"/>
                  </a:cubicBezTo>
                  <a:cubicBezTo>
                    <a:pt x="0" y="7703819"/>
                    <a:pt x="40640" y="7774939"/>
                    <a:pt x="102870" y="7816849"/>
                  </a:cubicBezTo>
                  <a:cubicBezTo>
                    <a:pt x="40640" y="7866380"/>
                    <a:pt x="0" y="7937500"/>
                    <a:pt x="0" y="8018780"/>
                  </a:cubicBezTo>
                  <a:cubicBezTo>
                    <a:pt x="0" y="8100061"/>
                    <a:pt x="40640" y="8171180"/>
                    <a:pt x="102870" y="8213090"/>
                  </a:cubicBezTo>
                  <a:cubicBezTo>
                    <a:pt x="90170" y="8220710"/>
                    <a:pt x="78740" y="8230870"/>
                    <a:pt x="68580" y="8241030"/>
                  </a:cubicBezTo>
                  <a:cubicBezTo>
                    <a:pt x="25400" y="8285480"/>
                    <a:pt x="0" y="8346440"/>
                    <a:pt x="0" y="8407400"/>
                  </a:cubicBezTo>
                  <a:cubicBezTo>
                    <a:pt x="0" y="8469630"/>
                    <a:pt x="25400" y="8529320"/>
                    <a:pt x="68580" y="8573770"/>
                  </a:cubicBezTo>
                  <a:cubicBezTo>
                    <a:pt x="111760" y="8616950"/>
                    <a:pt x="172720" y="8642350"/>
                    <a:pt x="234950" y="8642350"/>
                  </a:cubicBezTo>
                  <a:cubicBezTo>
                    <a:pt x="297180" y="8642350"/>
                    <a:pt x="356870" y="8616950"/>
                    <a:pt x="401320" y="8573770"/>
                  </a:cubicBezTo>
                  <a:cubicBezTo>
                    <a:pt x="412750" y="8562339"/>
                    <a:pt x="422910" y="8549639"/>
                    <a:pt x="430530" y="8536939"/>
                  </a:cubicBezTo>
                  <a:cubicBezTo>
                    <a:pt x="472440" y="8600439"/>
                    <a:pt x="544830" y="8642349"/>
                    <a:pt x="626110" y="8642349"/>
                  </a:cubicBezTo>
                  <a:cubicBezTo>
                    <a:pt x="707390" y="8642349"/>
                    <a:pt x="779780" y="8600439"/>
                    <a:pt x="821690" y="8536939"/>
                  </a:cubicBezTo>
                  <a:cubicBezTo>
                    <a:pt x="863600" y="8600439"/>
                    <a:pt x="935990" y="8642349"/>
                    <a:pt x="1017270" y="8642349"/>
                  </a:cubicBezTo>
                  <a:cubicBezTo>
                    <a:pt x="1099820" y="8642349"/>
                    <a:pt x="1172210" y="8600439"/>
                    <a:pt x="1212850" y="8536939"/>
                  </a:cubicBezTo>
                  <a:cubicBezTo>
                    <a:pt x="1254760" y="8600439"/>
                    <a:pt x="1327150" y="8642349"/>
                    <a:pt x="1408430" y="8642349"/>
                  </a:cubicBezTo>
                  <a:cubicBezTo>
                    <a:pt x="1489710" y="8642349"/>
                    <a:pt x="1562100" y="8600439"/>
                    <a:pt x="1604010" y="8536939"/>
                  </a:cubicBezTo>
                  <a:cubicBezTo>
                    <a:pt x="1645920" y="8600439"/>
                    <a:pt x="1718310" y="8642349"/>
                    <a:pt x="1799590" y="8642349"/>
                  </a:cubicBezTo>
                  <a:cubicBezTo>
                    <a:pt x="1880870" y="8642349"/>
                    <a:pt x="1953260" y="8600439"/>
                    <a:pt x="1995170" y="8536939"/>
                  </a:cubicBezTo>
                  <a:cubicBezTo>
                    <a:pt x="2037080" y="8600439"/>
                    <a:pt x="2109470" y="8642349"/>
                    <a:pt x="2190750" y="8642349"/>
                  </a:cubicBezTo>
                  <a:cubicBezTo>
                    <a:pt x="2273300" y="8642349"/>
                    <a:pt x="2344420" y="8600439"/>
                    <a:pt x="2386330" y="8536939"/>
                  </a:cubicBezTo>
                  <a:cubicBezTo>
                    <a:pt x="2428240" y="8600439"/>
                    <a:pt x="2500630" y="8642349"/>
                    <a:pt x="2581910" y="8642349"/>
                  </a:cubicBezTo>
                  <a:cubicBezTo>
                    <a:pt x="2663190" y="8642349"/>
                    <a:pt x="2735580" y="8600439"/>
                    <a:pt x="2777490" y="8536939"/>
                  </a:cubicBezTo>
                  <a:cubicBezTo>
                    <a:pt x="2819400" y="8600439"/>
                    <a:pt x="2891790" y="8642349"/>
                    <a:pt x="2973070" y="8642349"/>
                  </a:cubicBezTo>
                  <a:cubicBezTo>
                    <a:pt x="3055620" y="8642349"/>
                    <a:pt x="3126740" y="8600439"/>
                    <a:pt x="3168650" y="8536939"/>
                  </a:cubicBezTo>
                  <a:cubicBezTo>
                    <a:pt x="3210560" y="8600439"/>
                    <a:pt x="3282950" y="8642349"/>
                    <a:pt x="3364230" y="8642349"/>
                  </a:cubicBezTo>
                  <a:cubicBezTo>
                    <a:pt x="3445509" y="8642349"/>
                    <a:pt x="3517900" y="8600439"/>
                    <a:pt x="3559809" y="8536939"/>
                  </a:cubicBezTo>
                  <a:cubicBezTo>
                    <a:pt x="3601719" y="8600439"/>
                    <a:pt x="3674109" y="8642349"/>
                    <a:pt x="3755389" y="8642349"/>
                  </a:cubicBezTo>
                  <a:cubicBezTo>
                    <a:pt x="3837939" y="8642349"/>
                    <a:pt x="3909059" y="8600439"/>
                    <a:pt x="3950969" y="8536939"/>
                  </a:cubicBezTo>
                  <a:cubicBezTo>
                    <a:pt x="3992879" y="8600439"/>
                    <a:pt x="4065269" y="8642349"/>
                    <a:pt x="4146549" y="8642349"/>
                  </a:cubicBezTo>
                  <a:cubicBezTo>
                    <a:pt x="4227829" y="8642349"/>
                    <a:pt x="4300219" y="8600439"/>
                    <a:pt x="4342129" y="8536939"/>
                  </a:cubicBezTo>
                  <a:cubicBezTo>
                    <a:pt x="4384039" y="8600439"/>
                    <a:pt x="4456429" y="8642349"/>
                    <a:pt x="4537709" y="8642349"/>
                  </a:cubicBezTo>
                  <a:cubicBezTo>
                    <a:pt x="4618989" y="8642349"/>
                    <a:pt x="4691379" y="8600439"/>
                    <a:pt x="4733289" y="8536939"/>
                  </a:cubicBezTo>
                  <a:cubicBezTo>
                    <a:pt x="4775199" y="8600439"/>
                    <a:pt x="4847589" y="8642349"/>
                    <a:pt x="4928869" y="8642349"/>
                  </a:cubicBezTo>
                  <a:cubicBezTo>
                    <a:pt x="5010149" y="8642349"/>
                    <a:pt x="5082539" y="8600439"/>
                    <a:pt x="5124449" y="8536939"/>
                  </a:cubicBezTo>
                  <a:cubicBezTo>
                    <a:pt x="5166359" y="8600439"/>
                    <a:pt x="5238749" y="8642349"/>
                    <a:pt x="5320029" y="8642349"/>
                  </a:cubicBezTo>
                  <a:cubicBezTo>
                    <a:pt x="5401309" y="8642349"/>
                    <a:pt x="5473699" y="8600439"/>
                    <a:pt x="5515609" y="8536939"/>
                  </a:cubicBezTo>
                  <a:cubicBezTo>
                    <a:pt x="5557519" y="8600439"/>
                    <a:pt x="5629909" y="8642349"/>
                    <a:pt x="5711189" y="8642349"/>
                  </a:cubicBezTo>
                  <a:cubicBezTo>
                    <a:pt x="5793739" y="8642349"/>
                    <a:pt x="5864859" y="8600439"/>
                    <a:pt x="5906769" y="8536939"/>
                  </a:cubicBezTo>
                  <a:cubicBezTo>
                    <a:pt x="5915659" y="8549639"/>
                    <a:pt x="5925819" y="8562339"/>
                    <a:pt x="5935978" y="8573770"/>
                  </a:cubicBezTo>
                  <a:cubicBezTo>
                    <a:pt x="5979158" y="8616950"/>
                    <a:pt x="6040119" y="8642350"/>
                    <a:pt x="6102348" y="8642350"/>
                  </a:cubicBezTo>
                  <a:cubicBezTo>
                    <a:pt x="6163308" y="8642350"/>
                    <a:pt x="6224269" y="8616950"/>
                    <a:pt x="6268719" y="8573770"/>
                  </a:cubicBezTo>
                  <a:cubicBezTo>
                    <a:pt x="6311898" y="8529320"/>
                    <a:pt x="6337298" y="8469630"/>
                    <a:pt x="6337298" y="8407400"/>
                  </a:cubicBezTo>
                  <a:cubicBezTo>
                    <a:pt x="6337298" y="8345170"/>
                    <a:pt x="6311898" y="8285480"/>
                    <a:pt x="6268719" y="8241030"/>
                  </a:cubicBezTo>
                  <a:cubicBezTo>
                    <a:pt x="6258559" y="8230870"/>
                    <a:pt x="6247128" y="8220711"/>
                    <a:pt x="6234428" y="8213090"/>
                  </a:cubicBezTo>
                  <a:cubicBezTo>
                    <a:pt x="6296658" y="8171180"/>
                    <a:pt x="6337298" y="8098790"/>
                    <a:pt x="6337298" y="8018780"/>
                  </a:cubicBezTo>
                  <a:cubicBezTo>
                    <a:pt x="6337298" y="7937500"/>
                    <a:pt x="6296658" y="7866380"/>
                    <a:pt x="6234428" y="7824470"/>
                  </a:cubicBezTo>
                  <a:cubicBezTo>
                    <a:pt x="6296658" y="7782561"/>
                    <a:pt x="6337298" y="7711440"/>
                    <a:pt x="6337298" y="7630161"/>
                  </a:cubicBezTo>
                  <a:cubicBezTo>
                    <a:pt x="6337298" y="7548881"/>
                    <a:pt x="6296658" y="7477761"/>
                    <a:pt x="6234428" y="7435851"/>
                  </a:cubicBezTo>
                  <a:cubicBezTo>
                    <a:pt x="6296658" y="7393941"/>
                    <a:pt x="6337298" y="7321551"/>
                    <a:pt x="6337298" y="7241541"/>
                  </a:cubicBezTo>
                  <a:cubicBezTo>
                    <a:pt x="6337298" y="7160261"/>
                    <a:pt x="6296658" y="7089141"/>
                    <a:pt x="6234428" y="7047231"/>
                  </a:cubicBezTo>
                  <a:cubicBezTo>
                    <a:pt x="6296658" y="7005321"/>
                    <a:pt x="6337298" y="6934201"/>
                    <a:pt x="6337298" y="6852921"/>
                  </a:cubicBezTo>
                  <a:cubicBezTo>
                    <a:pt x="6337298" y="6771642"/>
                    <a:pt x="6296658" y="6700521"/>
                    <a:pt x="6234428" y="6658611"/>
                  </a:cubicBezTo>
                  <a:cubicBezTo>
                    <a:pt x="6296658" y="6615431"/>
                    <a:pt x="6337298" y="6544311"/>
                    <a:pt x="6337298" y="6464302"/>
                  </a:cubicBezTo>
                  <a:cubicBezTo>
                    <a:pt x="6337298" y="6383022"/>
                    <a:pt x="6296658" y="6311902"/>
                    <a:pt x="6234428" y="6269992"/>
                  </a:cubicBezTo>
                  <a:cubicBezTo>
                    <a:pt x="6296658" y="6228082"/>
                    <a:pt x="6337298" y="6156962"/>
                    <a:pt x="6337298" y="6075682"/>
                  </a:cubicBezTo>
                  <a:cubicBezTo>
                    <a:pt x="6337298" y="5994402"/>
                    <a:pt x="6296658" y="5923282"/>
                    <a:pt x="6234428" y="5881372"/>
                  </a:cubicBezTo>
                  <a:cubicBezTo>
                    <a:pt x="6296658" y="5839462"/>
                    <a:pt x="6337298" y="5768342"/>
                    <a:pt x="6337298" y="5687062"/>
                  </a:cubicBezTo>
                  <a:cubicBezTo>
                    <a:pt x="6337298" y="5605782"/>
                    <a:pt x="6296658" y="5534662"/>
                    <a:pt x="6234428" y="5492752"/>
                  </a:cubicBezTo>
                  <a:cubicBezTo>
                    <a:pt x="6296658" y="5449572"/>
                    <a:pt x="6337298" y="5378452"/>
                    <a:pt x="6337298" y="5298442"/>
                  </a:cubicBezTo>
                  <a:cubicBezTo>
                    <a:pt x="6337298" y="5217163"/>
                    <a:pt x="6296658" y="5146042"/>
                    <a:pt x="6234428" y="5104133"/>
                  </a:cubicBezTo>
                  <a:cubicBezTo>
                    <a:pt x="6296658" y="5062223"/>
                    <a:pt x="6337298" y="4991103"/>
                    <a:pt x="6337298" y="4909823"/>
                  </a:cubicBezTo>
                  <a:cubicBezTo>
                    <a:pt x="6337298" y="4828543"/>
                    <a:pt x="6296658" y="4757423"/>
                    <a:pt x="6234428" y="4715513"/>
                  </a:cubicBezTo>
                  <a:cubicBezTo>
                    <a:pt x="6296658" y="4672333"/>
                    <a:pt x="6337298" y="4601213"/>
                    <a:pt x="6337298" y="4521203"/>
                  </a:cubicBezTo>
                  <a:cubicBezTo>
                    <a:pt x="6337298" y="4439923"/>
                    <a:pt x="6296658" y="4368803"/>
                    <a:pt x="6234428" y="4326893"/>
                  </a:cubicBezTo>
                  <a:cubicBezTo>
                    <a:pt x="6296658" y="4284983"/>
                    <a:pt x="6337298" y="4213863"/>
                    <a:pt x="6337298" y="4132583"/>
                  </a:cubicBezTo>
                  <a:cubicBezTo>
                    <a:pt x="6337298" y="4051303"/>
                    <a:pt x="6296658" y="3980183"/>
                    <a:pt x="6234428" y="3938274"/>
                  </a:cubicBezTo>
                  <a:cubicBezTo>
                    <a:pt x="6296658" y="3896364"/>
                    <a:pt x="6337298" y="3825244"/>
                    <a:pt x="6337298" y="3743964"/>
                  </a:cubicBezTo>
                  <a:cubicBezTo>
                    <a:pt x="6337298" y="3662684"/>
                    <a:pt x="6296658" y="3591564"/>
                    <a:pt x="6234428" y="3549654"/>
                  </a:cubicBezTo>
                  <a:cubicBezTo>
                    <a:pt x="6296658" y="3506474"/>
                    <a:pt x="6337298" y="3435354"/>
                    <a:pt x="6337298" y="3355344"/>
                  </a:cubicBezTo>
                  <a:cubicBezTo>
                    <a:pt x="6337298" y="3274064"/>
                    <a:pt x="6296658" y="3202944"/>
                    <a:pt x="6234428" y="3161034"/>
                  </a:cubicBezTo>
                  <a:cubicBezTo>
                    <a:pt x="6296658" y="3119124"/>
                    <a:pt x="6337298" y="3048004"/>
                    <a:pt x="6337298" y="2966724"/>
                  </a:cubicBezTo>
                  <a:cubicBezTo>
                    <a:pt x="6337298" y="2885444"/>
                    <a:pt x="6296658" y="2814324"/>
                    <a:pt x="6234428" y="2772414"/>
                  </a:cubicBezTo>
                  <a:cubicBezTo>
                    <a:pt x="6296658" y="2730504"/>
                    <a:pt x="6337298" y="2659384"/>
                    <a:pt x="6337298" y="2578104"/>
                  </a:cubicBezTo>
                  <a:cubicBezTo>
                    <a:pt x="6337298" y="2496824"/>
                    <a:pt x="6296658" y="2425704"/>
                    <a:pt x="6234428" y="2383794"/>
                  </a:cubicBezTo>
                  <a:cubicBezTo>
                    <a:pt x="6296658" y="2341884"/>
                    <a:pt x="6337298" y="2270764"/>
                    <a:pt x="6337298" y="2189484"/>
                  </a:cubicBezTo>
                  <a:cubicBezTo>
                    <a:pt x="6337298" y="2108204"/>
                    <a:pt x="6296658" y="2037084"/>
                    <a:pt x="6234428" y="1995174"/>
                  </a:cubicBezTo>
                  <a:cubicBezTo>
                    <a:pt x="6296658" y="1953264"/>
                    <a:pt x="6337298" y="1882144"/>
                    <a:pt x="6337298" y="1800864"/>
                  </a:cubicBezTo>
                  <a:cubicBezTo>
                    <a:pt x="6337298" y="1719584"/>
                    <a:pt x="6296658" y="1648464"/>
                    <a:pt x="6234428" y="1606554"/>
                  </a:cubicBezTo>
                  <a:cubicBezTo>
                    <a:pt x="6296658" y="1563374"/>
                    <a:pt x="6337298" y="1492254"/>
                    <a:pt x="6337298" y="1412244"/>
                  </a:cubicBezTo>
                  <a:cubicBezTo>
                    <a:pt x="6337298" y="1330964"/>
                    <a:pt x="6296658" y="1259844"/>
                    <a:pt x="6234428" y="1217934"/>
                  </a:cubicBezTo>
                  <a:cubicBezTo>
                    <a:pt x="6296658" y="1176024"/>
                    <a:pt x="6337298" y="1104904"/>
                    <a:pt x="6337298" y="1023624"/>
                  </a:cubicBezTo>
                  <a:cubicBezTo>
                    <a:pt x="6337298" y="942344"/>
                    <a:pt x="6296658" y="871224"/>
                    <a:pt x="6234428" y="829314"/>
                  </a:cubicBezTo>
                  <a:cubicBezTo>
                    <a:pt x="6309358" y="775974"/>
                    <a:pt x="6349998" y="704854"/>
                    <a:pt x="6349998" y="624844"/>
                  </a:cubicBezTo>
                  <a:close/>
                </a:path>
              </a:pathLst>
            </a:custGeom>
            <a:solidFill>
              <a:srgbClr val="8FB994"/>
            </a:solidFill>
          </p:spPr>
        </p:sp>
        <p:sp>
          <p:nvSpPr>
            <p:cNvPr id="7" name="Freeform 7"/>
            <p:cNvSpPr/>
            <p:nvPr/>
          </p:nvSpPr>
          <p:spPr>
            <a:xfrm>
              <a:off x="389890" y="450850"/>
              <a:ext cx="5570220" cy="7743190"/>
            </a:xfrm>
            <a:custGeom>
              <a:avLst/>
              <a:gdLst/>
              <a:ahLst/>
              <a:cxnLst/>
              <a:rect l="l" t="t" r="r" b="b"/>
              <a:pathLst>
                <a:path w="5570220" h="7743190">
                  <a:moveTo>
                    <a:pt x="0" y="0"/>
                  </a:moveTo>
                  <a:lnTo>
                    <a:pt x="5570220" y="0"/>
                  </a:lnTo>
                  <a:lnTo>
                    <a:pt x="5570220" y="7743190"/>
                  </a:lnTo>
                  <a:lnTo>
                    <a:pt x="0" y="7743190"/>
                  </a:lnTo>
                  <a:close/>
                </a:path>
              </a:pathLst>
            </a:custGeom>
            <a:blipFill>
              <a:blip r:embed="rId2" cstate="email">
                <a:extLst>
                  <a:ext uri="{28A0092B-C50C-407E-A947-70E740481C1C}">
                    <a14:useLocalDpi xmlns:a14="http://schemas.microsoft.com/office/drawing/2010/main"/>
                  </a:ext>
                </a:extLst>
              </a:blip>
              <a:stretch>
                <a:fillRect/>
              </a:stretch>
            </a:blipFill>
          </p:spPr>
        </p:sp>
      </p:grpSp>
      <p:grpSp>
        <p:nvGrpSpPr>
          <p:cNvPr id="8" name="Group 8"/>
          <p:cNvGrpSpPr>
            <a:grpSpLocks noChangeAspect="1"/>
          </p:cNvGrpSpPr>
          <p:nvPr/>
        </p:nvGrpSpPr>
        <p:grpSpPr>
          <a:xfrm rot="7897044">
            <a:off x="-3547914" y="5687076"/>
            <a:ext cx="7673339" cy="10444950"/>
            <a:chOff x="0" y="0"/>
            <a:chExt cx="6350000" cy="8643620"/>
          </a:xfrm>
        </p:grpSpPr>
        <p:sp>
          <p:nvSpPr>
            <p:cNvPr id="9" name="Freeform 9"/>
            <p:cNvSpPr/>
            <p:nvPr/>
          </p:nvSpPr>
          <p:spPr>
            <a:xfrm>
              <a:off x="0" y="0"/>
              <a:ext cx="6350000" cy="8642350"/>
            </a:xfrm>
            <a:custGeom>
              <a:avLst/>
              <a:gdLst/>
              <a:ahLst/>
              <a:cxnLst/>
              <a:rect l="l" t="t" r="r" b="b"/>
              <a:pathLst>
                <a:path w="6350000" h="8642350">
                  <a:moveTo>
                    <a:pt x="6350000" y="624840"/>
                  </a:moveTo>
                  <a:cubicBezTo>
                    <a:pt x="6350000" y="543560"/>
                    <a:pt x="6309360" y="472440"/>
                    <a:pt x="6247130" y="430530"/>
                  </a:cubicBezTo>
                  <a:cubicBezTo>
                    <a:pt x="6259830" y="422910"/>
                    <a:pt x="6271260" y="412750"/>
                    <a:pt x="6281420" y="402590"/>
                  </a:cubicBezTo>
                  <a:cubicBezTo>
                    <a:pt x="6324600" y="358140"/>
                    <a:pt x="6350000" y="298450"/>
                    <a:pt x="6350000" y="236220"/>
                  </a:cubicBezTo>
                  <a:cubicBezTo>
                    <a:pt x="6350000" y="173990"/>
                    <a:pt x="6324600" y="114300"/>
                    <a:pt x="6281420" y="69850"/>
                  </a:cubicBezTo>
                  <a:cubicBezTo>
                    <a:pt x="6236970" y="25400"/>
                    <a:pt x="6176010" y="0"/>
                    <a:pt x="6115050" y="0"/>
                  </a:cubicBezTo>
                  <a:cubicBezTo>
                    <a:pt x="6052820" y="0"/>
                    <a:pt x="5991860" y="25400"/>
                    <a:pt x="5948680" y="68580"/>
                  </a:cubicBezTo>
                  <a:cubicBezTo>
                    <a:pt x="5937250" y="80010"/>
                    <a:pt x="5927090" y="92710"/>
                    <a:pt x="5919470" y="105410"/>
                  </a:cubicBezTo>
                  <a:cubicBezTo>
                    <a:pt x="5877560" y="41910"/>
                    <a:pt x="5805170" y="0"/>
                    <a:pt x="5723890" y="0"/>
                  </a:cubicBezTo>
                  <a:cubicBezTo>
                    <a:pt x="5642610" y="0"/>
                    <a:pt x="5570220" y="41910"/>
                    <a:pt x="5528310" y="105410"/>
                  </a:cubicBezTo>
                  <a:cubicBezTo>
                    <a:pt x="5486400" y="41910"/>
                    <a:pt x="5414010" y="0"/>
                    <a:pt x="5332730" y="0"/>
                  </a:cubicBezTo>
                  <a:cubicBezTo>
                    <a:pt x="5250180" y="0"/>
                    <a:pt x="5179060" y="41910"/>
                    <a:pt x="5137150" y="105410"/>
                  </a:cubicBezTo>
                  <a:cubicBezTo>
                    <a:pt x="5095241" y="41910"/>
                    <a:pt x="5022850" y="0"/>
                    <a:pt x="4941570" y="0"/>
                  </a:cubicBezTo>
                  <a:cubicBezTo>
                    <a:pt x="4860291" y="0"/>
                    <a:pt x="4787900" y="41910"/>
                    <a:pt x="4745990" y="105410"/>
                  </a:cubicBezTo>
                  <a:cubicBezTo>
                    <a:pt x="4704080" y="41910"/>
                    <a:pt x="4631690" y="0"/>
                    <a:pt x="4550410" y="0"/>
                  </a:cubicBezTo>
                  <a:cubicBezTo>
                    <a:pt x="4469130" y="0"/>
                    <a:pt x="4396740" y="41910"/>
                    <a:pt x="4354830" y="105410"/>
                  </a:cubicBezTo>
                  <a:cubicBezTo>
                    <a:pt x="4312920" y="41910"/>
                    <a:pt x="4240530" y="0"/>
                    <a:pt x="4159250" y="0"/>
                  </a:cubicBezTo>
                  <a:cubicBezTo>
                    <a:pt x="4077970" y="0"/>
                    <a:pt x="4005580" y="41910"/>
                    <a:pt x="3963670" y="105410"/>
                  </a:cubicBezTo>
                  <a:cubicBezTo>
                    <a:pt x="3921761" y="41910"/>
                    <a:pt x="3849370" y="0"/>
                    <a:pt x="3768091" y="0"/>
                  </a:cubicBezTo>
                  <a:cubicBezTo>
                    <a:pt x="3686811" y="0"/>
                    <a:pt x="3614420" y="41910"/>
                    <a:pt x="3572511" y="105410"/>
                  </a:cubicBezTo>
                  <a:cubicBezTo>
                    <a:pt x="3530601" y="41910"/>
                    <a:pt x="3458211" y="0"/>
                    <a:pt x="3376931" y="0"/>
                  </a:cubicBezTo>
                  <a:cubicBezTo>
                    <a:pt x="3295651" y="0"/>
                    <a:pt x="3216910" y="41910"/>
                    <a:pt x="3175000" y="105410"/>
                  </a:cubicBezTo>
                  <a:cubicBezTo>
                    <a:pt x="3133090" y="41910"/>
                    <a:pt x="3060700" y="0"/>
                    <a:pt x="2979420" y="0"/>
                  </a:cubicBezTo>
                  <a:cubicBezTo>
                    <a:pt x="2898140" y="0"/>
                    <a:pt x="2825750" y="41910"/>
                    <a:pt x="2783840" y="105410"/>
                  </a:cubicBezTo>
                  <a:cubicBezTo>
                    <a:pt x="2741930" y="41910"/>
                    <a:pt x="2669540" y="0"/>
                    <a:pt x="2588260" y="0"/>
                  </a:cubicBezTo>
                  <a:cubicBezTo>
                    <a:pt x="2505710" y="0"/>
                    <a:pt x="2434590" y="41910"/>
                    <a:pt x="2392680" y="105410"/>
                  </a:cubicBezTo>
                  <a:cubicBezTo>
                    <a:pt x="2350770" y="41910"/>
                    <a:pt x="2278380" y="0"/>
                    <a:pt x="2197100" y="0"/>
                  </a:cubicBezTo>
                  <a:cubicBezTo>
                    <a:pt x="2115820" y="0"/>
                    <a:pt x="2043430" y="41910"/>
                    <a:pt x="2001520" y="105410"/>
                  </a:cubicBezTo>
                  <a:cubicBezTo>
                    <a:pt x="1959610" y="41910"/>
                    <a:pt x="1887220" y="0"/>
                    <a:pt x="1805941" y="0"/>
                  </a:cubicBezTo>
                  <a:cubicBezTo>
                    <a:pt x="1723391" y="0"/>
                    <a:pt x="1652270" y="41910"/>
                    <a:pt x="1610361" y="105410"/>
                  </a:cubicBezTo>
                  <a:cubicBezTo>
                    <a:pt x="1568450" y="41910"/>
                    <a:pt x="1496061" y="0"/>
                    <a:pt x="1414781" y="0"/>
                  </a:cubicBezTo>
                  <a:cubicBezTo>
                    <a:pt x="1329691" y="0"/>
                    <a:pt x="1257300" y="41910"/>
                    <a:pt x="1215391" y="105410"/>
                  </a:cubicBezTo>
                  <a:cubicBezTo>
                    <a:pt x="1173481" y="41910"/>
                    <a:pt x="1101091" y="0"/>
                    <a:pt x="1019811" y="0"/>
                  </a:cubicBezTo>
                  <a:cubicBezTo>
                    <a:pt x="937261" y="0"/>
                    <a:pt x="866141" y="41910"/>
                    <a:pt x="824231" y="105410"/>
                  </a:cubicBezTo>
                  <a:cubicBezTo>
                    <a:pt x="782321" y="41910"/>
                    <a:pt x="709931" y="0"/>
                    <a:pt x="628650" y="0"/>
                  </a:cubicBezTo>
                  <a:cubicBezTo>
                    <a:pt x="544830" y="0"/>
                    <a:pt x="473710" y="41910"/>
                    <a:pt x="431800" y="105410"/>
                  </a:cubicBezTo>
                  <a:cubicBezTo>
                    <a:pt x="422910" y="92710"/>
                    <a:pt x="412750" y="80010"/>
                    <a:pt x="402590" y="68580"/>
                  </a:cubicBezTo>
                  <a:cubicBezTo>
                    <a:pt x="358140" y="25400"/>
                    <a:pt x="297180" y="0"/>
                    <a:pt x="234950" y="0"/>
                  </a:cubicBezTo>
                  <a:cubicBezTo>
                    <a:pt x="172720" y="0"/>
                    <a:pt x="113030" y="25400"/>
                    <a:pt x="68580" y="68580"/>
                  </a:cubicBezTo>
                  <a:cubicBezTo>
                    <a:pt x="25400" y="113030"/>
                    <a:pt x="0" y="172720"/>
                    <a:pt x="0" y="234950"/>
                  </a:cubicBezTo>
                  <a:cubicBezTo>
                    <a:pt x="0" y="297180"/>
                    <a:pt x="25400" y="356870"/>
                    <a:pt x="68580" y="401320"/>
                  </a:cubicBezTo>
                  <a:cubicBezTo>
                    <a:pt x="78740" y="411480"/>
                    <a:pt x="90170" y="421640"/>
                    <a:pt x="102870" y="429260"/>
                  </a:cubicBezTo>
                  <a:cubicBezTo>
                    <a:pt x="40640" y="472440"/>
                    <a:pt x="0" y="543560"/>
                    <a:pt x="0" y="624840"/>
                  </a:cubicBezTo>
                  <a:cubicBezTo>
                    <a:pt x="0" y="706120"/>
                    <a:pt x="40640" y="777240"/>
                    <a:pt x="102870" y="819150"/>
                  </a:cubicBezTo>
                  <a:cubicBezTo>
                    <a:pt x="40640" y="861060"/>
                    <a:pt x="0" y="932180"/>
                    <a:pt x="0" y="1013460"/>
                  </a:cubicBezTo>
                  <a:cubicBezTo>
                    <a:pt x="0" y="1094740"/>
                    <a:pt x="40640" y="1165860"/>
                    <a:pt x="102870" y="1207770"/>
                  </a:cubicBezTo>
                  <a:cubicBezTo>
                    <a:pt x="40640" y="1249680"/>
                    <a:pt x="0" y="1322070"/>
                    <a:pt x="0" y="1402080"/>
                  </a:cubicBezTo>
                  <a:cubicBezTo>
                    <a:pt x="0" y="1483360"/>
                    <a:pt x="40640" y="1554480"/>
                    <a:pt x="102870" y="1596390"/>
                  </a:cubicBezTo>
                  <a:cubicBezTo>
                    <a:pt x="40640" y="1638300"/>
                    <a:pt x="0" y="1709420"/>
                    <a:pt x="0" y="1790700"/>
                  </a:cubicBezTo>
                  <a:cubicBezTo>
                    <a:pt x="0" y="1871980"/>
                    <a:pt x="40640" y="1943100"/>
                    <a:pt x="102870" y="1985010"/>
                  </a:cubicBezTo>
                  <a:cubicBezTo>
                    <a:pt x="40640" y="2026920"/>
                    <a:pt x="0" y="2099310"/>
                    <a:pt x="0" y="2179320"/>
                  </a:cubicBezTo>
                  <a:cubicBezTo>
                    <a:pt x="0" y="2260600"/>
                    <a:pt x="40640" y="2331720"/>
                    <a:pt x="102870" y="2373630"/>
                  </a:cubicBezTo>
                  <a:cubicBezTo>
                    <a:pt x="40640" y="2418080"/>
                    <a:pt x="0" y="2489200"/>
                    <a:pt x="0" y="2570480"/>
                  </a:cubicBezTo>
                  <a:cubicBezTo>
                    <a:pt x="0" y="2651760"/>
                    <a:pt x="40640" y="2722880"/>
                    <a:pt x="102870" y="2764790"/>
                  </a:cubicBezTo>
                  <a:cubicBezTo>
                    <a:pt x="40640" y="2806700"/>
                    <a:pt x="0" y="2879090"/>
                    <a:pt x="0" y="2959100"/>
                  </a:cubicBezTo>
                  <a:cubicBezTo>
                    <a:pt x="0" y="3040380"/>
                    <a:pt x="40640" y="3111500"/>
                    <a:pt x="102870" y="3153410"/>
                  </a:cubicBezTo>
                  <a:cubicBezTo>
                    <a:pt x="40640" y="3195320"/>
                    <a:pt x="0" y="3266440"/>
                    <a:pt x="0" y="3347720"/>
                  </a:cubicBezTo>
                  <a:cubicBezTo>
                    <a:pt x="0" y="3429000"/>
                    <a:pt x="40640" y="3500120"/>
                    <a:pt x="102870" y="3542030"/>
                  </a:cubicBezTo>
                  <a:cubicBezTo>
                    <a:pt x="40640" y="3583940"/>
                    <a:pt x="0" y="3655060"/>
                    <a:pt x="0" y="3736340"/>
                  </a:cubicBezTo>
                  <a:cubicBezTo>
                    <a:pt x="0" y="3817620"/>
                    <a:pt x="40640" y="3888740"/>
                    <a:pt x="102870" y="3930650"/>
                  </a:cubicBezTo>
                  <a:cubicBezTo>
                    <a:pt x="40640" y="3973830"/>
                    <a:pt x="0" y="4044950"/>
                    <a:pt x="0" y="4124959"/>
                  </a:cubicBezTo>
                  <a:cubicBezTo>
                    <a:pt x="0" y="4206239"/>
                    <a:pt x="40640" y="4277359"/>
                    <a:pt x="102870" y="4319269"/>
                  </a:cubicBezTo>
                  <a:cubicBezTo>
                    <a:pt x="40640" y="4361180"/>
                    <a:pt x="0" y="4432300"/>
                    <a:pt x="0" y="4513580"/>
                  </a:cubicBezTo>
                  <a:cubicBezTo>
                    <a:pt x="0" y="4594860"/>
                    <a:pt x="40640" y="4665980"/>
                    <a:pt x="102870" y="4707890"/>
                  </a:cubicBezTo>
                  <a:cubicBezTo>
                    <a:pt x="40640" y="4749800"/>
                    <a:pt x="0" y="4820920"/>
                    <a:pt x="0" y="4902200"/>
                  </a:cubicBezTo>
                  <a:cubicBezTo>
                    <a:pt x="0" y="4983480"/>
                    <a:pt x="40640" y="5054600"/>
                    <a:pt x="102870" y="5096510"/>
                  </a:cubicBezTo>
                  <a:cubicBezTo>
                    <a:pt x="40640" y="5138420"/>
                    <a:pt x="0" y="5210810"/>
                    <a:pt x="0" y="5290820"/>
                  </a:cubicBezTo>
                  <a:cubicBezTo>
                    <a:pt x="0" y="5372100"/>
                    <a:pt x="40640" y="5443220"/>
                    <a:pt x="102870" y="5485130"/>
                  </a:cubicBezTo>
                  <a:cubicBezTo>
                    <a:pt x="40640" y="5527039"/>
                    <a:pt x="0" y="5598159"/>
                    <a:pt x="0" y="5679439"/>
                  </a:cubicBezTo>
                  <a:cubicBezTo>
                    <a:pt x="0" y="5760719"/>
                    <a:pt x="40640" y="5831839"/>
                    <a:pt x="102870" y="5873749"/>
                  </a:cubicBezTo>
                  <a:cubicBezTo>
                    <a:pt x="40640" y="5915659"/>
                    <a:pt x="0" y="5986779"/>
                    <a:pt x="0" y="6068059"/>
                  </a:cubicBezTo>
                  <a:cubicBezTo>
                    <a:pt x="0" y="6149339"/>
                    <a:pt x="40640" y="6220459"/>
                    <a:pt x="102870" y="6262369"/>
                  </a:cubicBezTo>
                  <a:cubicBezTo>
                    <a:pt x="40640" y="6304280"/>
                    <a:pt x="0" y="6375400"/>
                    <a:pt x="0" y="6456680"/>
                  </a:cubicBezTo>
                  <a:cubicBezTo>
                    <a:pt x="0" y="6537960"/>
                    <a:pt x="40640" y="6609080"/>
                    <a:pt x="102870" y="6650990"/>
                  </a:cubicBezTo>
                  <a:cubicBezTo>
                    <a:pt x="40640" y="6692900"/>
                    <a:pt x="0" y="6764020"/>
                    <a:pt x="0" y="6845300"/>
                  </a:cubicBezTo>
                  <a:cubicBezTo>
                    <a:pt x="0" y="6926580"/>
                    <a:pt x="40640" y="6997700"/>
                    <a:pt x="102870" y="7039610"/>
                  </a:cubicBezTo>
                  <a:cubicBezTo>
                    <a:pt x="40640" y="7082790"/>
                    <a:pt x="0" y="7153910"/>
                    <a:pt x="0" y="7233920"/>
                  </a:cubicBezTo>
                  <a:cubicBezTo>
                    <a:pt x="0" y="7315200"/>
                    <a:pt x="40640" y="7386320"/>
                    <a:pt x="102870" y="7428230"/>
                  </a:cubicBezTo>
                  <a:cubicBezTo>
                    <a:pt x="40640" y="7470139"/>
                    <a:pt x="0" y="7541260"/>
                    <a:pt x="0" y="7622539"/>
                  </a:cubicBezTo>
                  <a:cubicBezTo>
                    <a:pt x="0" y="7703819"/>
                    <a:pt x="40640" y="7774939"/>
                    <a:pt x="102870" y="7816849"/>
                  </a:cubicBezTo>
                  <a:cubicBezTo>
                    <a:pt x="40640" y="7866380"/>
                    <a:pt x="0" y="7937500"/>
                    <a:pt x="0" y="8018780"/>
                  </a:cubicBezTo>
                  <a:cubicBezTo>
                    <a:pt x="0" y="8100061"/>
                    <a:pt x="40640" y="8171180"/>
                    <a:pt x="102870" y="8213090"/>
                  </a:cubicBezTo>
                  <a:cubicBezTo>
                    <a:pt x="90170" y="8220710"/>
                    <a:pt x="78740" y="8230870"/>
                    <a:pt x="68580" y="8241030"/>
                  </a:cubicBezTo>
                  <a:cubicBezTo>
                    <a:pt x="25400" y="8285480"/>
                    <a:pt x="0" y="8346440"/>
                    <a:pt x="0" y="8407400"/>
                  </a:cubicBezTo>
                  <a:cubicBezTo>
                    <a:pt x="0" y="8469630"/>
                    <a:pt x="25400" y="8529320"/>
                    <a:pt x="68580" y="8573770"/>
                  </a:cubicBezTo>
                  <a:cubicBezTo>
                    <a:pt x="111760" y="8616950"/>
                    <a:pt x="172720" y="8642350"/>
                    <a:pt x="234950" y="8642350"/>
                  </a:cubicBezTo>
                  <a:cubicBezTo>
                    <a:pt x="297180" y="8642350"/>
                    <a:pt x="356870" y="8616950"/>
                    <a:pt x="401320" y="8573770"/>
                  </a:cubicBezTo>
                  <a:cubicBezTo>
                    <a:pt x="412750" y="8562339"/>
                    <a:pt x="422910" y="8549639"/>
                    <a:pt x="430530" y="8536939"/>
                  </a:cubicBezTo>
                  <a:cubicBezTo>
                    <a:pt x="472440" y="8600439"/>
                    <a:pt x="544830" y="8642349"/>
                    <a:pt x="626110" y="8642349"/>
                  </a:cubicBezTo>
                  <a:cubicBezTo>
                    <a:pt x="707390" y="8642349"/>
                    <a:pt x="779780" y="8600439"/>
                    <a:pt x="821690" y="8536939"/>
                  </a:cubicBezTo>
                  <a:cubicBezTo>
                    <a:pt x="863600" y="8600439"/>
                    <a:pt x="935990" y="8642349"/>
                    <a:pt x="1017270" y="8642349"/>
                  </a:cubicBezTo>
                  <a:cubicBezTo>
                    <a:pt x="1099820" y="8642349"/>
                    <a:pt x="1172210" y="8600439"/>
                    <a:pt x="1212850" y="8536939"/>
                  </a:cubicBezTo>
                  <a:cubicBezTo>
                    <a:pt x="1254760" y="8600439"/>
                    <a:pt x="1327150" y="8642349"/>
                    <a:pt x="1408430" y="8642349"/>
                  </a:cubicBezTo>
                  <a:cubicBezTo>
                    <a:pt x="1489710" y="8642349"/>
                    <a:pt x="1562100" y="8600439"/>
                    <a:pt x="1604010" y="8536939"/>
                  </a:cubicBezTo>
                  <a:cubicBezTo>
                    <a:pt x="1645920" y="8600439"/>
                    <a:pt x="1718310" y="8642349"/>
                    <a:pt x="1799590" y="8642349"/>
                  </a:cubicBezTo>
                  <a:cubicBezTo>
                    <a:pt x="1880870" y="8642349"/>
                    <a:pt x="1953260" y="8600439"/>
                    <a:pt x="1995170" y="8536939"/>
                  </a:cubicBezTo>
                  <a:cubicBezTo>
                    <a:pt x="2037080" y="8600439"/>
                    <a:pt x="2109470" y="8642349"/>
                    <a:pt x="2190750" y="8642349"/>
                  </a:cubicBezTo>
                  <a:cubicBezTo>
                    <a:pt x="2273300" y="8642349"/>
                    <a:pt x="2344420" y="8600439"/>
                    <a:pt x="2386330" y="8536939"/>
                  </a:cubicBezTo>
                  <a:cubicBezTo>
                    <a:pt x="2428240" y="8600439"/>
                    <a:pt x="2500630" y="8642349"/>
                    <a:pt x="2581910" y="8642349"/>
                  </a:cubicBezTo>
                  <a:cubicBezTo>
                    <a:pt x="2663190" y="8642349"/>
                    <a:pt x="2735580" y="8600439"/>
                    <a:pt x="2777490" y="8536939"/>
                  </a:cubicBezTo>
                  <a:cubicBezTo>
                    <a:pt x="2819400" y="8600439"/>
                    <a:pt x="2891790" y="8642349"/>
                    <a:pt x="2973070" y="8642349"/>
                  </a:cubicBezTo>
                  <a:cubicBezTo>
                    <a:pt x="3055620" y="8642349"/>
                    <a:pt x="3126740" y="8600439"/>
                    <a:pt x="3168650" y="8536939"/>
                  </a:cubicBezTo>
                  <a:cubicBezTo>
                    <a:pt x="3210560" y="8600439"/>
                    <a:pt x="3282950" y="8642349"/>
                    <a:pt x="3364230" y="8642349"/>
                  </a:cubicBezTo>
                  <a:cubicBezTo>
                    <a:pt x="3445509" y="8642349"/>
                    <a:pt x="3517900" y="8600439"/>
                    <a:pt x="3559809" y="8536939"/>
                  </a:cubicBezTo>
                  <a:cubicBezTo>
                    <a:pt x="3601719" y="8600439"/>
                    <a:pt x="3674109" y="8642349"/>
                    <a:pt x="3755389" y="8642349"/>
                  </a:cubicBezTo>
                  <a:cubicBezTo>
                    <a:pt x="3837939" y="8642349"/>
                    <a:pt x="3909059" y="8600439"/>
                    <a:pt x="3950969" y="8536939"/>
                  </a:cubicBezTo>
                  <a:cubicBezTo>
                    <a:pt x="3992879" y="8600439"/>
                    <a:pt x="4065269" y="8642349"/>
                    <a:pt x="4146549" y="8642349"/>
                  </a:cubicBezTo>
                  <a:cubicBezTo>
                    <a:pt x="4227829" y="8642349"/>
                    <a:pt x="4300219" y="8600439"/>
                    <a:pt x="4342129" y="8536939"/>
                  </a:cubicBezTo>
                  <a:cubicBezTo>
                    <a:pt x="4384039" y="8600439"/>
                    <a:pt x="4456429" y="8642349"/>
                    <a:pt x="4537709" y="8642349"/>
                  </a:cubicBezTo>
                  <a:cubicBezTo>
                    <a:pt x="4618989" y="8642349"/>
                    <a:pt x="4691379" y="8600439"/>
                    <a:pt x="4733289" y="8536939"/>
                  </a:cubicBezTo>
                  <a:cubicBezTo>
                    <a:pt x="4775199" y="8600439"/>
                    <a:pt x="4847589" y="8642349"/>
                    <a:pt x="4928869" y="8642349"/>
                  </a:cubicBezTo>
                  <a:cubicBezTo>
                    <a:pt x="5010149" y="8642349"/>
                    <a:pt x="5082539" y="8600439"/>
                    <a:pt x="5124449" y="8536939"/>
                  </a:cubicBezTo>
                  <a:cubicBezTo>
                    <a:pt x="5166359" y="8600439"/>
                    <a:pt x="5238749" y="8642349"/>
                    <a:pt x="5320029" y="8642349"/>
                  </a:cubicBezTo>
                  <a:cubicBezTo>
                    <a:pt x="5401309" y="8642349"/>
                    <a:pt x="5473699" y="8600439"/>
                    <a:pt x="5515609" y="8536939"/>
                  </a:cubicBezTo>
                  <a:cubicBezTo>
                    <a:pt x="5557519" y="8600439"/>
                    <a:pt x="5629909" y="8642349"/>
                    <a:pt x="5711189" y="8642349"/>
                  </a:cubicBezTo>
                  <a:cubicBezTo>
                    <a:pt x="5793739" y="8642349"/>
                    <a:pt x="5864859" y="8600439"/>
                    <a:pt x="5906769" y="8536939"/>
                  </a:cubicBezTo>
                  <a:cubicBezTo>
                    <a:pt x="5915659" y="8549639"/>
                    <a:pt x="5925819" y="8562339"/>
                    <a:pt x="5935978" y="8573770"/>
                  </a:cubicBezTo>
                  <a:cubicBezTo>
                    <a:pt x="5979158" y="8616950"/>
                    <a:pt x="6040119" y="8642350"/>
                    <a:pt x="6102348" y="8642350"/>
                  </a:cubicBezTo>
                  <a:cubicBezTo>
                    <a:pt x="6163308" y="8642350"/>
                    <a:pt x="6224269" y="8616950"/>
                    <a:pt x="6268719" y="8573770"/>
                  </a:cubicBezTo>
                  <a:cubicBezTo>
                    <a:pt x="6311898" y="8529320"/>
                    <a:pt x="6337298" y="8469630"/>
                    <a:pt x="6337298" y="8407400"/>
                  </a:cubicBezTo>
                  <a:cubicBezTo>
                    <a:pt x="6337298" y="8345170"/>
                    <a:pt x="6311898" y="8285480"/>
                    <a:pt x="6268719" y="8241030"/>
                  </a:cubicBezTo>
                  <a:cubicBezTo>
                    <a:pt x="6258559" y="8230870"/>
                    <a:pt x="6247128" y="8220711"/>
                    <a:pt x="6234428" y="8213090"/>
                  </a:cubicBezTo>
                  <a:cubicBezTo>
                    <a:pt x="6296658" y="8171180"/>
                    <a:pt x="6337298" y="8098790"/>
                    <a:pt x="6337298" y="8018780"/>
                  </a:cubicBezTo>
                  <a:cubicBezTo>
                    <a:pt x="6337298" y="7937500"/>
                    <a:pt x="6296658" y="7866380"/>
                    <a:pt x="6234428" y="7824470"/>
                  </a:cubicBezTo>
                  <a:cubicBezTo>
                    <a:pt x="6296658" y="7782561"/>
                    <a:pt x="6337298" y="7711440"/>
                    <a:pt x="6337298" y="7630161"/>
                  </a:cubicBezTo>
                  <a:cubicBezTo>
                    <a:pt x="6337298" y="7548881"/>
                    <a:pt x="6296658" y="7477761"/>
                    <a:pt x="6234428" y="7435851"/>
                  </a:cubicBezTo>
                  <a:cubicBezTo>
                    <a:pt x="6296658" y="7393941"/>
                    <a:pt x="6337298" y="7321551"/>
                    <a:pt x="6337298" y="7241541"/>
                  </a:cubicBezTo>
                  <a:cubicBezTo>
                    <a:pt x="6337298" y="7160261"/>
                    <a:pt x="6296658" y="7089141"/>
                    <a:pt x="6234428" y="7047231"/>
                  </a:cubicBezTo>
                  <a:cubicBezTo>
                    <a:pt x="6296658" y="7005321"/>
                    <a:pt x="6337298" y="6934201"/>
                    <a:pt x="6337298" y="6852921"/>
                  </a:cubicBezTo>
                  <a:cubicBezTo>
                    <a:pt x="6337298" y="6771642"/>
                    <a:pt x="6296658" y="6700521"/>
                    <a:pt x="6234428" y="6658611"/>
                  </a:cubicBezTo>
                  <a:cubicBezTo>
                    <a:pt x="6296658" y="6615431"/>
                    <a:pt x="6337298" y="6544311"/>
                    <a:pt x="6337298" y="6464302"/>
                  </a:cubicBezTo>
                  <a:cubicBezTo>
                    <a:pt x="6337298" y="6383022"/>
                    <a:pt x="6296658" y="6311902"/>
                    <a:pt x="6234428" y="6269992"/>
                  </a:cubicBezTo>
                  <a:cubicBezTo>
                    <a:pt x="6296658" y="6228082"/>
                    <a:pt x="6337298" y="6156962"/>
                    <a:pt x="6337298" y="6075682"/>
                  </a:cubicBezTo>
                  <a:cubicBezTo>
                    <a:pt x="6337298" y="5994402"/>
                    <a:pt x="6296658" y="5923282"/>
                    <a:pt x="6234428" y="5881372"/>
                  </a:cubicBezTo>
                  <a:cubicBezTo>
                    <a:pt x="6296658" y="5839462"/>
                    <a:pt x="6337298" y="5768342"/>
                    <a:pt x="6337298" y="5687062"/>
                  </a:cubicBezTo>
                  <a:cubicBezTo>
                    <a:pt x="6337298" y="5605782"/>
                    <a:pt x="6296658" y="5534662"/>
                    <a:pt x="6234428" y="5492752"/>
                  </a:cubicBezTo>
                  <a:cubicBezTo>
                    <a:pt x="6296658" y="5449572"/>
                    <a:pt x="6337298" y="5378452"/>
                    <a:pt x="6337298" y="5298442"/>
                  </a:cubicBezTo>
                  <a:cubicBezTo>
                    <a:pt x="6337298" y="5217163"/>
                    <a:pt x="6296658" y="5146042"/>
                    <a:pt x="6234428" y="5104133"/>
                  </a:cubicBezTo>
                  <a:cubicBezTo>
                    <a:pt x="6296658" y="5062223"/>
                    <a:pt x="6337298" y="4991103"/>
                    <a:pt x="6337298" y="4909823"/>
                  </a:cubicBezTo>
                  <a:cubicBezTo>
                    <a:pt x="6337298" y="4828543"/>
                    <a:pt x="6296658" y="4757423"/>
                    <a:pt x="6234428" y="4715513"/>
                  </a:cubicBezTo>
                  <a:cubicBezTo>
                    <a:pt x="6296658" y="4672333"/>
                    <a:pt x="6337298" y="4601213"/>
                    <a:pt x="6337298" y="4521203"/>
                  </a:cubicBezTo>
                  <a:cubicBezTo>
                    <a:pt x="6337298" y="4439923"/>
                    <a:pt x="6296658" y="4368803"/>
                    <a:pt x="6234428" y="4326893"/>
                  </a:cubicBezTo>
                  <a:cubicBezTo>
                    <a:pt x="6296658" y="4284983"/>
                    <a:pt x="6337298" y="4213863"/>
                    <a:pt x="6337298" y="4132583"/>
                  </a:cubicBezTo>
                  <a:cubicBezTo>
                    <a:pt x="6337298" y="4051303"/>
                    <a:pt x="6296658" y="3980183"/>
                    <a:pt x="6234428" y="3938274"/>
                  </a:cubicBezTo>
                  <a:cubicBezTo>
                    <a:pt x="6296658" y="3896364"/>
                    <a:pt x="6337298" y="3825244"/>
                    <a:pt x="6337298" y="3743964"/>
                  </a:cubicBezTo>
                  <a:cubicBezTo>
                    <a:pt x="6337298" y="3662684"/>
                    <a:pt x="6296658" y="3591564"/>
                    <a:pt x="6234428" y="3549654"/>
                  </a:cubicBezTo>
                  <a:cubicBezTo>
                    <a:pt x="6296658" y="3506474"/>
                    <a:pt x="6337298" y="3435354"/>
                    <a:pt x="6337298" y="3355344"/>
                  </a:cubicBezTo>
                  <a:cubicBezTo>
                    <a:pt x="6337298" y="3274064"/>
                    <a:pt x="6296658" y="3202944"/>
                    <a:pt x="6234428" y="3161034"/>
                  </a:cubicBezTo>
                  <a:cubicBezTo>
                    <a:pt x="6296658" y="3119124"/>
                    <a:pt x="6337298" y="3048004"/>
                    <a:pt x="6337298" y="2966724"/>
                  </a:cubicBezTo>
                  <a:cubicBezTo>
                    <a:pt x="6337298" y="2885444"/>
                    <a:pt x="6296658" y="2814324"/>
                    <a:pt x="6234428" y="2772414"/>
                  </a:cubicBezTo>
                  <a:cubicBezTo>
                    <a:pt x="6296658" y="2730504"/>
                    <a:pt x="6337298" y="2659384"/>
                    <a:pt x="6337298" y="2578104"/>
                  </a:cubicBezTo>
                  <a:cubicBezTo>
                    <a:pt x="6337298" y="2496824"/>
                    <a:pt x="6296658" y="2425704"/>
                    <a:pt x="6234428" y="2383794"/>
                  </a:cubicBezTo>
                  <a:cubicBezTo>
                    <a:pt x="6296658" y="2341884"/>
                    <a:pt x="6337298" y="2270764"/>
                    <a:pt x="6337298" y="2189484"/>
                  </a:cubicBezTo>
                  <a:cubicBezTo>
                    <a:pt x="6337298" y="2108204"/>
                    <a:pt x="6296658" y="2037084"/>
                    <a:pt x="6234428" y="1995174"/>
                  </a:cubicBezTo>
                  <a:cubicBezTo>
                    <a:pt x="6296658" y="1953264"/>
                    <a:pt x="6337298" y="1882144"/>
                    <a:pt x="6337298" y="1800864"/>
                  </a:cubicBezTo>
                  <a:cubicBezTo>
                    <a:pt x="6337298" y="1719584"/>
                    <a:pt x="6296658" y="1648464"/>
                    <a:pt x="6234428" y="1606554"/>
                  </a:cubicBezTo>
                  <a:cubicBezTo>
                    <a:pt x="6296658" y="1563374"/>
                    <a:pt x="6337298" y="1492254"/>
                    <a:pt x="6337298" y="1412244"/>
                  </a:cubicBezTo>
                  <a:cubicBezTo>
                    <a:pt x="6337298" y="1330964"/>
                    <a:pt x="6296658" y="1259844"/>
                    <a:pt x="6234428" y="1217934"/>
                  </a:cubicBezTo>
                  <a:cubicBezTo>
                    <a:pt x="6296658" y="1176024"/>
                    <a:pt x="6337298" y="1104904"/>
                    <a:pt x="6337298" y="1023624"/>
                  </a:cubicBezTo>
                  <a:cubicBezTo>
                    <a:pt x="6337298" y="942344"/>
                    <a:pt x="6296658" y="871224"/>
                    <a:pt x="6234428" y="829314"/>
                  </a:cubicBezTo>
                  <a:cubicBezTo>
                    <a:pt x="6309358" y="775974"/>
                    <a:pt x="6349998" y="704854"/>
                    <a:pt x="6349998" y="624844"/>
                  </a:cubicBezTo>
                  <a:close/>
                </a:path>
              </a:pathLst>
            </a:custGeom>
            <a:solidFill>
              <a:srgbClr val="8FB994"/>
            </a:solidFill>
          </p:spPr>
        </p:sp>
        <p:sp>
          <p:nvSpPr>
            <p:cNvPr id="10" name="Freeform 10"/>
            <p:cNvSpPr/>
            <p:nvPr/>
          </p:nvSpPr>
          <p:spPr>
            <a:xfrm>
              <a:off x="389890" y="450850"/>
              <a:ext cx="5570220" cy="7743190"/>
            </a:xfrm>
            <a:custGeom>
              <a:avLst/>
              <a:gdLst/>
              <a:ahLst/>
              <a:cxnLst/>
              <a:rect l="l" t="t" r="r" b="b"/>
              <a:pathLst>
                <a:path w="5570220" h="7743190">
                  <a:moveTo>
                    <a:pt x="0" y="0"/>
                  </a:moveTo>
                  <a:lnTo>
                    <a:pt x="5570220" y="0"/>
                  </a:lnTo>
                  <a:lnTo>
                    <a:pt x="5570220" y="7743190"/>
                  </a:lnTo>
                  <a:lnTo>
                    <a:pt x="0" y="7743190"/>
                  </a:lnTo>
                  <a:close/>
                </a:path>
              </a:pathLst>
            </a:custGeom>
            <a:blipFill>
              <a:blip r:embed="rId2" cstate="email">
                <a:extLst>
                  <a:ext uri="{28A0092B-C50C-407E-A947-70E740481C1C}">
                    <a14:useLocalDpi xmlns:a14="http://schemas.microsoft.com/office/drawing/2010/main"/>
                  </a:ext>
                </a:extLst>
              </a:blip>
              <a:stretch>
                <a:fillRect/>
              </a:stretch>
            </a:blipFill>
          </p:spPr>
        </p:sp>
      </p:grpSp>
      <p:sp>
        <p:nvSpPr>
          <p:cNvPr id="11" name="Freeform 11"/>
          <p:cNvSpPr/>
          <p:nvPr/>
        </p:nvSpPr>
        <p:spPr>
          <a:xfrm rot="2592102">
            <a:off x="15871004" y="2293677"/>
            <a:ext cx="7256212" cy="6863321"/>
          </a:xfrm>
          <a:custGeom>
            <a:avLst/>
            <a:gdLst/>
            <a:ahLst/>
            <a:cxnLst/>
            <a:rect l="l" t="t" r="r" b="b"/>
            <a:pathLst>
              <a:path w="7256212" h="6863321">
                <a:moveTo>
                  <a:pt x="0" y="0"/>
                </a:moveTo>
                <a:lnTo>
                  <a:pt x="7256212" y="0"/>
                </a:lnTo>
                <a:lnTo>
                  <a:pt x="7256212" y="6863321"/>
                </a:lnTo>
                <a:lnTo>
                  <a:pt x="0" y="686332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2" name="Freeform 12"/>
          <p:cNvSpPr/>
          <p:nvPr/>
        </p:nvSpPr>
        <p:spPr>
          <a:xfrm rot="-1189488">
            <a:off x="55798" y="2724495"/>
            <a:ext cx="2388426" cy="2377739"/>
          </a:xfrm>
          <a:custGeom>
            <a:avLst/>
            <a:gdLst/>
            <a:ahLst/>
            <a:cxnLst/>
            <a:rect l="l" t="t" r="r" b="b"/>
            <a:pathLst>
              <a:path w="2388426" h="2377739">
                <a:moveTo>
                  <a:pt x="0" y="0"/>
                </a:moveTo>
                <a:lnTo>
                  <a:pt x="2388426" y="0"/>
                </a:lnTo>
                <a:lnTo>
                  <a:pt x="2388426" y="2377739"/>
                </a:lnTo>
                <a:lnTo>
                  <a:pt x="0" y="2377739"/>
                </a:lnTo>
                <a:lnTo>
                  <a:pt x="0" y="0"/>
                </a:lnTo>
                <a:close/>
              </a:path>
            </a:pathLst>
          </a:custGeom>
          <a:blipFill>
            <a:blip r:embed="rId5" cstate="email">
              <a:extLst>
                <a:ext uri="{28A0092B-C50C-407E-A947-70E740481C1C}">
                  <a14:useLocalDpi xmlns:a14="http://schemas.microsoft.com/office/drawing/2010/main"/>
                </a:ext>
              </a:extLst>
            </a:blip>
            <a:stretch>
              <a:fillRect/>
            </a:stretch>
          </a:blipFill>
        </p:spPr>
      </p:sp>
      <p:sp>
        <p:nvSpPr>
          <p:cNvPr id="13" name="Freeform 13"/>
          <p:cNvSpPr/>
          <p:nvPr/>
        </p:nvSpPr>
        <p:spPr>
          <a:xfrm>
            <a:off x="12782842" y="5436786"/>
            <a:ext cx="2450454" cy="2305181"/>
          </a:xfrm>
          <a:custGeom>
            <a:avLst/>
            <a:gdLst/>
            <a:ahLst/>
            <a:cxnLst/>
            <a:rect l="l" t="t" r="r" b="b"/>
            <a:pathLst>
              <a:path w="2450454" h="2305181">
                <a:moveTo>
                  <a:pt x="0" y="0"/>
                </a:moveTo>
                <a:lnTo>
                  <a:pt x="2450454" y="0"/>
                </a:lnTo>
                <a:lnTo>
                  <a:pt x="2450454" y="2305181"/>
                </a:lnTo>
                <a:lnTo>
                  <a:pt x="0" y="2305181"/>
                </a:lnTo>
                <a:lnTo>
                  <a:pt x="0" y="0"/>
                </a:lnTo>
                <a:close/>
              </a:path>
            </a:pathLst>
          </a:custGeom>
          <a:blipFill>
            <a:blip r:embed="rId6" cstate="email">
              <a:extLst>
                <a:ext uri="{28A0092B-C50C-407E-A947-70E740481C1C}">
                  <a14:useLocalDpi xmlns:a14="http://schemas.microsoft.com/office/drawing/2010/main"/>
                </a:ext>
              </a:extLst>
            </a:blip>
            <a:stretch>
              <a:fillRect/>
            </a:stretch>
          </a:blipFill>
        </p:spPr>
      </p:sp>
      <p:sp>
        <p:nvSpPr>
          <p:cNvPr id="14" name="Freeform 14"/>
          <p:cNvSpPr/>
          <p:nvPr/>
        </p:nvSpPr>
        <p:spPr>
          <a:xfrm>
            <a:off x="411953" y="169007"/>
            <a:ext cx="1233494" cy="1208824"/>
          </a:xfrm>
          <a:custGeom>
            <a:avLst/>
            <a:gdLst/>
            <a:ahLst/>
            <a:cxnLst/>
            <a:rect l="l" t="t" r="r" b="b"/>
            <a:pathLst>
              <a:path w="1233494" h="1208824">
                <a:moveTo>
                  <a:pt x="0" y="0"/>
                </a:moveTo>
                <a:lnTo>
                  <a:pt x="1233494" y="0"/>
                </a:lnTo>
                <a:lnTo>
                  <a:pt x="1233494" y="1208824"/>
                </a:lnTo>
                <a:lnTo>
                  <a:pt x="0" y="120882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5" name="Freeform 15"/>
          <p:cNvSpPr/>
          <p:nvPr/>
        </p:nvSpPr>
        <p:spPr>
          <a:xfrm>
            <a:off x="16489887" y="3621548"/>
            <a:ext cx="1233494" cy="1208824"/>
          </a:xfrm>
          <a:custGeom>
            <a:avLst/>
            <a:gdLst/>
            <a:ahLst/>
            <a:cxnLst/>
            <a:rect l="l" t="t" r="r" b="b"/>
            <a:pathLst>
              <a:path w="1233494" h="1208824">
                <a:moveTo>
                  <a:pt x="0" y="0"/>
                </a:moveTo>
                <a:lnTo>
                  <a:pt x="1233494" y="0"/>
                </a:lnTo>
                <a:lnTo>
                  <a:pt x="1233494" y="1208824"/>
                </a:lnTo>
                <a:lnTo>
                  <a:pt x="0" y="120882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6" name="Freeform 16"/>
          <p:cNvSpPr/>
          <p:nvPr/>
        </p:nvSpPr>
        <p:spPr>
          <a:xfrm rot="233397">
            <a:off x="16020031" y="8697743"/>
            <a:ext cx="3406700" cy="1121114"/>
          </a:xfrm>
          <a:custGeom>
            <a:avLst/>
            <a:gdLst/>
            <a:ahLst/>
            <a:cxnLst/>
            <a:rect l="l" t="t" r="r" b="b"/>
            <a:pathLst>
              <a:path w="3406700" h="1121114">
                <a:moveTo>
                  <a:pt x="0" y="0"/>
                </a:moveTo>
                <a:lnTo>
                  <a:pt x="3406700" y="0"/>
                </a:lnTo>
                <a:lnTo>
                  <a:pt x="3406700" y="1121114"/>
                </a:lnTo>
                <a:lnTo>
                  <a:pt x="0" y="1121114"/>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7" name="TextBox 17"/>
          <p:cNvSpPr txBox="1"/>
          <p:nvPr/>
        </p:nvSpPr>
        <p:spPr>
          <a:xfrm>
            <a:off x="16630021" y="9084413"/>
            <a:ext cx="629279" cy="447675"/>
          </a:xfrm>
          <a:prstGeom prst="rect">
            <a:avLst/>
          </a:prstGeom>
        </p:spPr>
        <p:txBody>
          <a:bodyPr lIns="0" tIns="0" rIns="0" bIns="0" rtlCol="0" anchor="t">
            <a:spAutoFit/>
          </a:bodyPr>
          <a:lstStyle/>
          <a:p>
            <a:pPr algn="ctr">
              <a:lnSpc>
                <a:spcPts val="3150"/>
              </a:lnSpc>
            </a:pPr>
            <a:r>
              <a:rPr lang="en-US" sz="3500">
                <a:solidFill>
                  <a:srgbClr val="FFFFFF"/>
                </a:solidFill>
                <a:latin typeface="KG Primary Penmanship"/>
                <a:ea typeface="KG Primary Penmanship"/>
                <a:cs typeface="KG Primary Penmanship"/>
                <a:sym typeface="KG Primary Penmanship"/>
              </a:rPr>
              <a:t>15</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1000"/>
                                        <p:tgtEl>
                                          <p:spTgt spid="2">
                                            <p:txEl>
                                              <p:pRg st="0" end="0"/>
                                            </p:txEl>
                                          </p:spTgt>
                                        </p:tgtEl>
                                      </p:cBhvr>
                                    </p:animEffect>
                                    <p:anim calcmode="lin" valueType="num">
                                      <p:cBhvr>
                                        <p:cTn id="8"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
                                            <p:txEl>
                                              <p:pRg st="0" end="0"/>
                                            </p:txEl>
                                          </p:spTgt>
                                        </p:tgtEl>
                                        <p:attrNameLst>
                                          <p:attrName>style.visibility</p:attrName>
                                        </p:attrNameLst>
                                      </p:cBhvr>
                                      <p:to>
                                        <p:strVal val="visible"/>
                                      </p:to>
                                    </p:set>
                                    <p:animEffect transition="in" filter="fade">
                                      <p:cBhvr>
                                        <p:cTn id="14" dur="1000"/>
                                        <p:tgtEl>
                                          <p:spTgt spid="4">
                                            <p:txEl>
                                              <p:pRg st="0" end="0"/>
                                            </p:txEl>
                                          </p:spTgt>
                                        </p:tgtEl>
                                      </p:cBhvr>
                                    </p:animEffect>
                                    <p:anim calcmode="lin" valueType="num">
                                      <p:cBhvr>
                                        <p:cTn id="15"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4">
                                            <p:txEl>
                                              <p:pRg st="1" end="1"/>
                                            </p:txEl>
                                          </p:spTgt>
                                        </p:tgtEl>
                                        <p:attrNameLst>
                                          <p:attrName>style.visibility</p:attrName>
                                        </p:attrNameLst>
                                      </p:cBhvr>
                                      <p:to>
                                        <p:strVal val="visible"/>
                                      </p:to>
                                    </p:set>
                                    <p:animEffect transition="in" filter="fade">
                                      <p:cBhvr>
                                        <p:cTn id="21" dur="1000"/>
                                        <p:tgtEl>
                                          <p:spTgt spid="4">
                                            <p:txEl>
                                              <p:pRg st="1" end="1"/>
                                            </p:txEl>
                                          </p:spTgt>
                                        </p:tgtEl>
                                      </p:cBhvr>
                                    </p:animEffect>
                                    <p:anim calcmode="lin" valueType="num">
                                      <p:cBhvr>
                                        <p:cTn id="22"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23" dur="100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1DF"/>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rot="7897044">
            <a:off x="-4439262" y="6578424"/>
            <a:ext cx="7673339" cy="10444950"/>
            <a:chOff x="0" y="0"/>
            <a:chExt cx="6350000" cy="8643620"/>
          </a:xfrm>
        </p:grpSpPr>
        <p:sp>
          <p:nvSpPr>
            <p:cNvPr id="3" name="Freeform 3"/>
            <p:cNvSpPr/>
            <p:nvPr/>
          </p:nvSpPr>
          <p:spPr>
            <a:xfrm>
              <a:off x="0" y="0"/>
              <a:ext cx="6350000" cy="8642350"/>
            </a:xfrm>
            <a:custGeom>
              <a:avLst/>
              <a:gdLst/>
              <a:ahLst/>
              <a:cxnLst/>
              <a:rect l="l" t="t" r="r" b="b"/>
              <a:pathLst>
                <a:path w="6350000" h="8642350">
                  <a:moveTo>
                    <a:pt x="6350000" y="624840"/>
                  </a:moveTo>
                  <a:cubicBezTo>
                    <a:pt x="6350000" y="543560"/>
                    <a:pt x="6309360" y="472440"/>
                    <a:pt x="6247130" y="430530"/>
                  </a:cubicBezTo>
                  <a:cubicBezTo>
                    <a:pt x="6259830" y="422910"/>
                    <a:pt x="6271260" y="412750"/>
                    <a:pt x="6281420" y="402590"/>
                  </a:cubicBezTo>
                  <a:cubicBezTo>
                    <a:pt x="6324600" y="358140"/>
                    <a:pt x="6350000" y="298450"/>
                    <a:pt x="6350000" y="236220"/>
                  </a:cubicBezTo>
                  <a:cubicBezTo>
                    <a:pt x="6350000" y="173990"/>
                    <a:pt x="6324600" y="114300"/>
                    <a:pt x="6281420" y="69850"/>
                  </a:cubicBezTo>
                  <a:cubicBezTo>
                    <a:pt x="6236970" y="25400"/>
                    <a:pt x="6176010" y="0"/>
                    <a:pt x="6115050" y="0"/>
                  </a:cubicBezTo>
                  <a:cubicBezTo>
                    <a:pt x="6052820" y="0"/>
                    <a:pt x="5991860" y="25400"/>
                    <a:pt x="5948680" y="68580"/>
                  </a:cubicBezTo>
                  <a:cubicBezTo>
                    <a:pt x="5937250" y="80010"/>
                    <a:pt x="5927090" y="92710"/>
                    <a:pt x="5919470" y="105410"/>
                  </a:cubicBezTo>
                  <a:cubicBezTo>
                    <a:pt x="5877560" y="41910"/>
                    <a:pt x="5805170" y="0"/>
                    <a:pt x="5723890" y="0"/>
                  </a:cubicBezTo>
                  <a:cubicBezTo>
                    <a:pt x="5642610" y="0"/>
                    <a:pt x="5570220" y="41910"/>
                    <a:pt x="5528310" y="105410"/>
                  </a:cubicBezTo>
                  <a:cubicBezTo>
                    <a:pt x="5486400" y="41910"/>
                    <a:pt x="5414010" y="0"/>
                    <a:pt x="5332730" y="0"/>
                  </a:cubicBezTo>
                  <a:cubicBezTo>
                    <a:pt x="5250180" y="0"/>
                    <a:pt x="5179060" y="41910"/>
                    <a:pt x="5137150" y="105410"/>
                  </a:cubicBezTo>
                  <a:cubicBezTo>
                    <a:pt x="5095241" y="41910"/>
                    <a:pt x="5022850" y="0"/>
                    <a:pt x="4941570" y="0"/>
                  </a:cubicBezTo>
                  <a:cubicBezTo>
                    <a:pt x="4860291" y="0"/>
                    <a:pt x="4787900" y="41910"/>
                    <a:pt x="4745990" y="105410"/>
                  </a:cubicBezTo>
                  <a:cubicBezTo>
                    <a:pt x="4704080" y="41910"/>
                    <a:pt x="4631690" y="0"/>
                    <a:pt x="4550410" y="0"/>
                  </a:cubicBezTo>
                  <a:cubicBezTo>
                    <a:pt x="4469130" y="0"/>
                    <a:pt x="4396740" y="41910"/>
                    <a:pt x="4354830" y="105410"/>
                  </a:cubicBezTo>
                  <a:cubicBezTo>
                    <a:pt x="4312920" y="41910"/>
                    <a:pt x="4240530" y="0"/>
                    <a:pt x="4159250" y="0"/>
                  </a:cubicBezTo>
                  <a:cubicBezTo>
                    <a:pt x="4077970" y="0"/>
                    <a:pt x="4005580" y="41910"/>
                    <a:pt x="3963670" y="105410"/>
                  </a:cubicBezTo>
                  <a:cubicBezTo>
                    <a:pt x="3921761" y="41910"/>
                    <a:pt x="3849370" y="0"/>
                    <a:pt x="3768091" y="0"/>
                  </a:cubicBezTo>
                  <a:cubicBezTo>
                    <a:pt x="3686811" y="0"/>
                    <a:pt x="3614420" y="41910"/>
                    <a:pt x="3572511" y="105410"/>
                  </a:cubicBezTo>
                  <a:cubicBezTo>
                    <a:pt x="3530601" y="41910"/>
                    <a:pt x="3458211" y="0"/>
                    <a:pt x="3376931" y="0"/>
                  </a:cubicBezTo>
                  <a:cubicBezTo>
                    <a:pt x="3295651" y="0"/>
                    <a:pt x="3216910" y="41910"/>
                    <a:pt x="3175000" y="105410"/>
                  </a:cubicBezTo>
                  <a:cubicBezTo>
                    <a:pt x="3133090" y="41910"/>
                    <a:pt x="3060700" y="0"/>
                    <a:pt x="2979420" y="0"/>
                  </a:cubicBezTo>
                  <a:cubicBezTo>
                    <a:pt x="2898140" y="0"/>
                    <a:pt x="2825750" y="41910"/>
                    <a:pt x="2783840" y="105410"/>
                  </a:cubicBezTo>
                  <a:cubicBezTo>
                    <a:pt x="2741930" y="41910"/>
                    <a:pt x="2669540" y="0"/>
                    <a:pt x="2588260" y="0"/>
                  </a:cubicBezTo>
                  <a:cubicBezTo>
                    <a:pt x="2505710" y="0"/>
                    <a:pt x="2434590" y="41910"/>
                    <a:pt x="2392680" y="105410"/>
                  </a:cubicBezTo>
                  <a:cubicBezTo>
                    <a:pt x="2350770" y="41910"/>
                    <a:pt x="2278380" y="0"/>
                    <a:pt x="2197100" y="0"/>
                  </a:cubicBezTo>
                  <a:cubicBezTo>
                    <a:pt x="2115820" y="0"/>
                    <a:pt x="2043430" y="41910"/>
                    <a:pt x="2001520" y="105410"/>
                  </a:cubicBezTo>
                  <a:cubicBezTo>
                    <a:pt x="1959610" y="41910"/>
                    <a:pt x="1887220" y="0"/>
                    <a:pt x="1805941" y="0"/>
                  </a:cubicBezTo>
                  <a:cubicBezTo>
                    <a:pt x="1723391" y="0"/>
                    <a:pt x="1652270" y="41910"/>
                    <a:pt x="1610361" y="105410"/>
                  </a:cubicBezTo>
                  <a:cubicBezTo>
                    <a:pt x="1568450" y="41910"/>
                    <a:pt x="1496061" y="0"/>
                    <a:pt x="1414781" y="0"/>
                  </a:cubicBezTo>
                  <a:cubicBezTo>
                    <a:pt x="1329691" y="0"/>
                    <a:pt x="1257300" y="41910"/>
                    <a:pt x="1215391" y="105410"/>
                  </a:cubicBezTo>
                  <a:cubicBezTo>
                    <a:pt x="1173481" y="41910"/>
                    <a:pt x="1101091" y="0"/>
                    <a:pt x="1019811" y="0"/>
                  </a:cubicBezTo>
                  <a:cubicBezTo>
                    <a:pt x="937261" y="0"/>
                    <a:pt x="866141" y="41910"/>
                    <a:pt x="824231" y="105410"/>
                  </a:cubicBezTo>
                  <a:cubicBezTo>
                    <a:pt x="782321" y="41910"/>
                    <a:pt x="709931" y="0"/>
                    <a:pt x="628650" y="0"/>
                  </a:cubicBezTo>
                  <a:cubicBezTo>
                    <a:pt x="544830" y="0"/>
                    <a:pt x="473710" y="41910"/>
                    <a:pt x="431800" y="105410"/>
                  </a:cubicBezTo>
                  <a:cubicBezTo>
                    <a:pt x="422910" y="92710"/>
                    <a:pt x="412750" y="80010"/>
                    <a:pt x="402590" y="68580"/>
                  </a:cubicBezTo>
                  <a:cubicBezTo>
                    <a:pt x="358140" y="25400"/>
                    <a:pt x="297180" y="0"/>
                    <a:pt x="234950" y="0"/>
                  </a:cubicBezTo>
                  <a:cubicBezTo>
                    <a:pt x="172720" y="0"/>
                    <a:pt x="113030" y="25400"/>
                    <a:pt x="68580" y="68580"/>
                  </a:cubicBezTo>
                  <a:cubicBezTo>
                    <a:pt x="25400" y="113030"/>
                    <a:pt x="0" y="172720"/>
                    <a:pt x="0" y="234950"/>
                  </a:cubicBezTo>
                  <a:cubicBezTo>
                    <a:pt x="0" y="297180"/>
                    <a:pt x="25400" y="356870"/>
                    <a:pt x="68580" y="401320"/>
                  </a:cubicBezTo>
                  <a:cubicBezTo>
                    <a:pt x="78740" y="411480"/>
                    <a:pt x="90170" y="421640"/>
                    <a:pt x="102870" y="429260"/>
                  </a:cubicBezTo>
                  <a:cubicBezTo>
                    <a:pt x="40640" y="472440"/>
                    <a:pt x="0" y="543560"/>
                    <a:pt x="0" y="624840"/>
                  </a:cubicBezTo>
                  <a:cubicBezTo>
                    <a:pt x="0" y="706120"/>
                    <a:pt x="40640" y="777240"/>
                    <a:pt x="102870" y="819150"/>
                  </a:cubicBezTo>
                  <a:cubicBezTo>
                    <a:pt x="40640" y="861060"/>
                    <a:pt x="0" y="932180"/>
                    <a:pt x="0" y="1013460"/>
                  </a:cubicBezTo>
                  <a:cubicBezTo>
                    <a:pt x="0" y="1094740"/>
                    <a:pt x="40640" y="1165860"/>
                    <a:pt x="102870" y="1207770"/>
                  </a:cubicBezTo>
                  <a:cubicBezTo>
                    <a:pt x="40640" y="1249680"/>
                    <a:pt x="0" y="1322070"/>
                    <a:pt x="0" y="1402080"/>
                  </a:cubicBezTo>
                  <a:cubicBezTo>
                    <a:pt x="0" y="1483360"/>
                    <a:pt x="40640" y="1554480"/>
                    <a:pt x="102870" y="1596390"/>
                  </a:cubicBezTo>
                  <a:cubicBezTo>
                    <a:pt x="40640" y="1638300"/>
                    <a:pt x="0" y="1709420"/>
                    <a:pt x="0" y="1790700"/>
                  </a:cubicBezTo>
                  <a:cubicBezTo>
                    <a:pt x="0" y="1871980"/>
                    <a:pt x="40640" y="1943100"/>
                    <a:pt x="102870" y="1985010"/>
                  </a:cubicBezTo>
                  <a:cubicBezTo>
                    <a:pt x="40640" y="2026920"/>
                    <a:pt x="0" y="2099310"/>
                    <a:pt x="0" y="2179320"/>
                  </a:cubicBezTo>
                  <a:cubicBezTo>
                    <a:pt x="0" y="2260600"/>
                    <a:pt x="40640" y="2331720"/>
                    <a:pt x="102870" y="2373630"/>
                  </a:cubicBezTo>
                  <a:cubicBezTo>
                    <a:pt x="40640" y="2418080"/>
                    <a:pt x="0" y="2489200"/>
                    <a:pt x="0" y="2570480"/>
                  </a:cubicBezTo>
                  <a:cubicBezTo>
                    <a:pt x="0" y="2651760"/>
                    <a:pt x="40640" y="2722880"/>
                    <a:pt x="102870" y="2764790"/>
                  </a:cubicBezTo>
                  <a:cubicBezTo>
                    <a:pt x="40640" y="2806700"/>
                    <a:pt x="0" y="2879090"/>
                    <a:pt x="0" y="2959100"/>
                  </a:cubicBezTo>
                  <a:cubicBezTo>
                    <a:pt x="0" y="3040380"/>
                    <a:pt x="40640" y="3111500"/>
                    <a:pt x="102870" y="3153410"/>
                  </a:cubicBezTo>
                  <a:cubicBezTo>
                    <a:pt x="40640" y="3195320"/>
                    <a:pt x="0" y="3266440"/>
                    <a:pt x="0" y="3347720"/>
                  </a:cubicBezTo>
                  <a:cubicBezTo>
                    <a:pt x="0" y="3429000"/>
                    <a:pt x="40640" y="3500120"/>
                    <a:pt x="102870" y="3542030"/>
                  </a:cubicBezTo>
                  <a:cubicBezTo>
                    <a:pt x="40640" y="3583940"/>
                    <a:pt x="0" y="3655060"/>
                    <a:pt x="0" y="3736340"/>
                  </a:cubicBezTo>
                  <a:cubicBezTo>
                    <a:pt x="0" y="3817620"/>
                    <a:pt x="40640" y="3888740"/>
                    <a:pt x="102870" y="3930650"/>
                  </a:cubicBezTo>
                  <a:cubicBezTo>
                    <a:pt x="40640" y="3973830"/>
                    <a:pt x="0" y="4044950"/>
                    <a:pt x="0" y="4124959"/>
                  </a:cubicBezTo>
                  <a:cubicBezTo>
                    <a:pt x="0" y="4206239"/>
                    <a:pt x="40640" y="4277359"/>
                    <a:pt x="102870" y="4319269"/>
                  </a:cubicBezTo>
                  <a:cubicBezTo>
                    <a:pt x="40640" y="4361180"/>
                    <a:pt x="0" y="4432300"/>
                    <a:pt x="0" y="4513580"/>
                  </a:cubicBezTo>
                  <a:cubicBezTo>
                    <a:pt x="0" y="4594860"/>
                    <a:pt x="40640" y="4665980"/>
                    <a:pt x="102870" y="4707890"/>
                  </a:cubicBezTo>
                  <a:cubicBezTo>
                    <a:pt x="40640" y="4749800"/>
                    <a:pt x="0" y="4820920"/>
                    <a:pt x="0" y="4902200"/>
                  </a:cubicBezTo>
                  <a:cubicBezTo>
                    <a:pt x="0" y="4983480"/>
                    <a:pt x="40640" y="5054600"/>
                    <a:pt x="102870" y="5096510"/>
                  </a:cubicBezTo>
                  <a:cubicBezTo>
                    <a:pt x="40640" y="5138420"/>
                    <a:pt x="0" y="5210810"/>
                    <a:pt x="0" y="5290820"/>
                  </a:cubicBezTo>
                  <a:cubicBezTo>
                    <a:pt x="0" y="5372100"/>
                    <a:pt x="40640" y="5443220"/>
                    <a:pt x="102870" y="5485130"/>
                  </a:cubicBezTo>
                  <a:cubicBezTo>
                    <a:pt x="40640" y="5527039"/>
                    <a:pt x="0" y="5598159"/>
                    <a:pt x="0" y="5679439"/>
                  </a:cubicBezTo>
                  <a:cubicBezTo>
                    <a:pt x="0" y="5760719"/>
                    <a:pt x="40640" y="5831839"/>
                    <a:pt x="102870" y="5873749"/>
                  </a:cubicBezTo>
                  <a:cubicBezTo>
                    <a:pt x="40640" y="5915659"/>
                    <a:pt x="0" y="5986779"/>
                    <a:pt x="0" y="6068059"/>
                  </a:cubicBezTo>
                  <a:cubicBezTo>
                    <a:pt x="0" y="6149339"/>
                    <a:pt x="40640" y="6220459"/>
                    <a:pt x="102870" y="6262369"/>
                  </a:cubicBezTo>
                  <a:cubicBezTo>
                    <a:pt x="40640" y="6304280"/>
                    <a:pt x="0" y="6375400"/>
                    <a:pt x="0" y="6456680"/>
                  </a:cubicBezTo>
                  <a:cubicBezTo>
                    <a:pt x="0" y="6537960"/>
                    <a:pt x="40640" y="6609080"/>
                    <a:pt x="102870" y="6650990"/>
                  </a:cubicBezTo>
                  <a:cubicBezTo>
                    <a:pt x="40640" y="6692900"/>
                    <a:pt x="0" y="6764020"/>
                    <a:pt x="0" y="6845300"/>
                  </a:cubicBezTo>
                  <a:cubicBezTo>
                    <a:pt x="0" y="6926580"/>
                    <a:pt x="40640" y="6997700"/>
                    <a:pt x="102870" y="7039610"/>
                  </a:cubicBezTo>
                  <a:cubicBezTo>
                    <a:pt x="40640" y="7082790"/>
                    <a:pt x="0" y="7153910"/>
                    <a:pt x="0" y="7233920"/>
                  </a:cubicBezTo>
                  <a:cubicBezTo>
                    <a:pt x="0" y="7315200"/>
                    <a:pt x="40640" y="7386320"/>
                    <a:pt x="102870" y="7428230"/>
                  </a:cubicBezTo>
                  <a:cubicBezTo>
                    <a:pt x="40640" y="7470139"/>
                    <a:pt x="0" y="7541260"/>
                    <a:pt x="0" y="7622539"/>
                  </a:cubicBezTo>
                  <a:cubicBezTo>
                    <a:pt x="0" y="7703819"/>
                    <a:pt x="40640" y="7774939"/>
                    <a:pt x="102870" y="7816849"/>
                  </a:cubicBezTo>
                  <a:cubicBezTo>
                    <a:pt x="40640" y="7866380"/>
                    <a:pt x="0" y="7937500"/>
                    <a:pt x="0" y="8018780"/>
                  </a:cubicBezTo>
                  <a:cubicBezTo>
                    <a:pt x="0" y="8100061"/>
                    <a:pt x="40640" y="8171180"/>
                    <a:pt x="102870" y="8213090"/>
                  </a:cubicBezTo>
                  <a:cubicBezTo>
                    <a:pt x="90170" y="8220710"/>
                    <a:pt x="78740" y="8230870"/>
                    <a:pt x="68580" y="8241030"/>
                  </a:cubicBezTo>
                  <a:cubicBezTo>
                    <a:pt x="25400" y="8285480"/>
                    <a:pt x="0" y="8346440"/>
                    <a:pt x="0" y="8407400"/>
                  </a:cubicBezTo>
                  <a:cubicBezTo>
                    <a:pt x="0" y="8469630"/>
                    <a:pt x="25400" y="8529320"/>
                    <a:pt x="68580" y="8573770"/>
                  </a:cubicBezTo>
                  <a:cubicBezTo>
                    <a:pt x="111760" y="8616950"/>
                    <a:pt x="172720" y="8642350"/>
                    <a:pt x="234950" y="8642350"/>
                  </a:cubicBezTo>
                  <a:cubicBezTo>
                    <a:pt x="297180" y="8642350"/>
                    <a:pt x="356870" y="8616950"/>
                    <a:pt x="401320" y="8573770"/>
                  </a:cubicBezTo>
                  <a:cubicBezTo>
                    <a:pt x="412750" y="8562339"/>
                    <a:pt x="422910" y="8549639"/>
                    <a:pt x="430530" y="8536939"/>
                  </a:cubicBezTo>
                  <a:cubicBezTo>
                    <a:pt x="472440" y="8600439"/>
                    <a:pt x="544830" y="8642349"/>
                    <a:pt x="626110" y="8642349"/>
                  </a:cubicBezTo>
                  <a:cubicBezTo>
                    <a:pt x="707390" y="8642349"/>
                    <a:pt x="779780" y="8600439"/>
                    <a:pt x="821690" y="8536939"/>
                  </a:cubicBezTo>
                  <a:cubicBezTo>
                    <a:pt x="863600" y="8600439"/>
                    <a:pt x="935990" y="8642349"/>
                    <a:pt x="1017270" y="8642349"/>
                  </a:cubicBezTo>
                  <a:cubicBezTo>
                    <a:pt x="1099820" y="8642349"/>
                    <a:pt x="1172210" y="8600439"/>
                    <a:pt x="1212850" y="8536939"/>
                  </a:cubicBezTo>
                  <a:cubicBezTo>
                    <a:pt x="1254760" y="8600439"/>
                    <a:pt x="1327150" y="8642349"/>
                    <a:pt x="1408430" y="8642349"/>
                  </a:cubicBezTo>
                  <a:cubicBezTo>
                    <a:pt x="1489710" y="8642349"/>
                    <a:pt x="1562100" y="8600439"/>
                    <a:pt x="1604010" y="8536939"/>
                  </a:cubicBezTo>
                  <a:cubicBezTo>
                    <a:pt x="1645920" y="8600439"/>
                    <a:pt x="1718310" y="8642349"/>
                    <a:pt x="1799590" y="8642349"/>
                  </a:cubicBezTo>
                  <a:cubicBezTo>
                    <a:pt x="1880870" y="8642349"/>
                    <a:pt x="1953260" y="8600439"/>
                    <a:pt x="1995170" y="8536939"/>
                  </a:cubicBezTo>
                  <a:cubicBezTo>
                    <a:pt x="2037080" y="8600439"/>
                    <a:pt x="2109470" y="8642349"/>
                    <a:pt x="2190750" y="8642349"/>
                  </a:cubicBezTo>
                  <a:cubicBezTo>
                    <a:pt x="2273300" y="8642349"/>
                    <a:pt x="2344420" y="8600439"/>
                    <a:pt x="2386330" y="8536939"/>
                  </a:cubicBezTo>
                  <a:cubicBezTo>
                    <a:pt x="2428240" y="8600439"/>
                    <a:pt x="2500630" y="8642349"/>
                    <a:pt x="2581910" y="8642349"/>
                  </a:cubicBezTo>
                  <a:cubicBezTo>
                    <a:pt x="2663190" y="8642349"/>
                    <a:pt x="2735580" y="8600439"/>
                    <a:pt x="2777490" y="8536939"/>
                  </a:cubicBezTo>
                  <a:cubicBezTo>
                    <a:pt x="2819400" y="8600439"/>
                    <a:pt x="2891790" y="8642349"/>
                    <a:pt x="2973070" y="8642349"/>
                  </a:cubicBezTo>
                  <a:cubicBezTo>
                    <a:pt x="3055620" y="8642349"/>
                    <a:pt x="3126740" y="8600439"/>
                    <a:pt x="3168650" y="8536939"/>
                  </a:cubicBezTo>
                  <a:cubicBezTo>
                    <a:pt x="3210560" y="8600439"/>
                    <a:pt x="3282950" y="8642349"/>
                    <a:pt x="3364230" y="8642349"/>
                  </a:cubicBezTo>
                  <a:cubicBezTo>
                    <a:pt x="3445509" y="8642349"/>
                    <a:pt x="3517900" y="8600439"/>
                    <a:pt x="3559809" y="8536939"/>
                  </a:cubicBezTo>
                  <a:cubicBezTo>
                    <a:pt x="3601719" y="8600439"/>
                    <a:pt x="3674109" y="8642349"/>
                    <a:pt x="3755389" y="8642349"/>
                  </a:cubicBezTo>
                  <a:cubicBezTo>
                    <a:pt x="3837939" y="8642349"/>
                    <a:pt x="3909059" y="8600439"/>
                    <a:pt x="3950969" y="8536939"/>
                  </a:cubicBezTo>
                  <a:cubicBezTo>
                    <a:pt x="3992879" y="8600439"/>
                    <a:pt x="4065269" y="8642349"/>
                    <a:pt x="4146549" y="8642349"/>
                  </a:cubicBezTo>
                  <a:cubicBezTo>
                    <a:pt x="4227829" y="8642349"/>
                    <a:pt x="4300219" y="8600439"/>
                    <a:pt x="4342129" y="8536939"/>
                  </a:cubicBezTo>
                  <a:cubicBezTo>
                    <a:pt x="4384039" y="8600439"/>
                    <a:pt x="4456429" y="8642349"/>
                    <a:pt x="4537709" y="8642349"/>
                  </a:cubicBezTo>
                  <a:cubicBezTo>
                    <a:pt x="4618989" y="8642349"/>
                    <a:pt x="4691379" y="8600439"/>
                    <a:pt x="4733289" y="8536939"/>
                  </a:cubicBezTo>
                  <a:cubicBezTo>
                    <a:pt x="4775199" y="8600439"/>
                    <a:pt x="4847589" y="8642349"/>
                    <a:pt x="4928869" y="8642349"/>
                  </a:cubicBezTo>
                  <a:cubicBezTo>
                    <a:pt x="5010149" y="8642349"/>
                    <a:pt x="5082539" y="8600439"/>
                    <a:pt x="5124449" y="8536939"/>
                  </a:cubicBezTo>
                  <a:cubicBezTo>
                    <a:pt x="5166359" y="8600439"/>
                    <a:pt x="5238749" y="8642349"/>
                    <a:pt x="5320029" y="8642349"/>
                  </a:cubicBezTo>
                  <a:cubicBezTo>
                    <a:pt x="5401309" y="8642349"/>
                    <a:pt x="5473699" y="8600439"/>
                    <a:pt x="5515609" y="8536939"/>
                  </a:cubicBezTo>
                  <a:cubicBezTo>
                    <a:pt x="5557519" y="8600439"/>
                    <a:pt x="5629909" y="8642349"/>
                    <a:pt x="5711189" y="8642349"/>
                  </a:cubicBezTo>
                  <a:cubicBezTo>
                    <a:pt x="5793739" y="8642349"/>
                    <a:pt x="5864859" y="8600439"/>
                    <a:pt x="5906769" y="8536939"/>
                  </a:cubicBezTo>
                  <a:cubicBezTo>
                    <a:pt x="5915659" y="8549639"/>
                    <a:pt x="5925819" y="8562339"/>
                    <a:pt x="5935978" y="8573770"/>
                  </a:cubicBezTo>
                  <a:cubicBezTo>
                    <a:pt x="5979158" y="8616950"/>
                    <a:pt x="6040119" y="8642350"/>
                    <a:pt x="6102348" y="8642350"/>
                  </a:cubicBezTo>
                  <a:cubicBezTo>
                    <a:pt x="6163308" y="8642350"/>
                    <a:pt x="6224269" y="8616950"/>
                    <a:pt x="6268719" y="8573770"/>
                  </a:cubicBezTo>
                  <a:cubicBezTo>
                    <a:pt x="6311898" y="8529320"/>
                    <a:pt x="6337298" y="8469630"/>
                    <a:pt x="6337298" y="8407400"/>
                  </a:cubicBezTo>
                  <a:cubicBezTo>
                    <a:pt x="6337298" y="8345170"/>
                    <a:pt x="6311898" y="8285480"/>
                    <a:pt x="6268719" y="8241030"/>
                  </a:cubicBezTo>
                  <a:cubicBezTo>
                    <a:pt x="6258559" y="8230870"/>
                    <a:pt x="6247128" y="8220711"/>
                    <a:pt x="6234428" y="8213090"/>
                  </a:cubicBezTo>
                  <a:cubicBezTo>
                    <a:pt x="6296658" y="8171180"/>
                    <a:pt x="6337298" y="8098790"/>
                    <a:pt x="6337298" y="8018780"/>
                  </a:cubicBezTo>
                  <a:cubicBezTo>
                    <a:pt x="6337298" y="7937500"/>
                    <a:pt x="6296658" y="7866380"/>
                    <a:pt x="6234428" y="7824470"/>
                  </a:cubicBezTo>
                  <a:cubicBezTo>
                    <a:pt x="6296658" y="7782561"/>
                    <a:pt x="6337298" y="7711440"/>
                    <a:pt x="6337298" y="7630161"/>
                  </a:cubicBezTo>
                  <a:cubicBezTo>
                    <a:pt x="6337298" y="7548881"/>
                    <a:pt x="6296658" y="7477761"/>
                    <a:pt x="6234428" y="7435851"/>
                  </a:cubicBezTo>
                  <a:cubicBezTo>
                    <a:pt x="6296658" y="7393941"/>
                    <a:pt x="6337298" y="7321551"/>
                    <a:pt x="6337298" y="7241541"/>
                  </a:cubicBezTo>
                  <a:cubicBezTo>
                    <a:pt x="6337298" y="7160261"/>
                    <a:pt x="6296658" y="7089141"/>
                    <a:pt x="6234428" y="7047231"/>
                  </a:cubicBezTo>
                  <a:cubicBezTo>
                    <a:pt x="6296658" y="7005321"/>
                    <a:pt x="6337298" y="6934201"/>
                    <a:pt x="6337298" y="6852921"/>
                  </a:cubicBezTo>
                  <a:cubicBezTo>
                    <a:pt x="6337298" y="6771642"/>
                    <a:pt x="6296658" y="6700521"/>
                    <a:pt x="6234428" y="6658611"/>
                  </a:cubicBezTo>
                  <a:cubicBezTo>
                    <a:pt x="6296658" y="6615431"/>
                    <a:pt x="6337298" y="6544311"/>
                    <a:pt x="6337298" y="6464302"/>
                  </a:cubicBezTo>
                  <a:cubicBezTo>
                    <a:pt x="6337298" y="6383022"/>
                    <a:pt x="6296658" y="6311902"/>
                    <a:pt x="6234428" y="6269992"/>
                  </a:cubicBezTo>
                  <a:cubicBezTo>
                    <a:pt x="6296658" y="6228082"/>
                    <a:pt x="6337298" y="6156962"/>
                    <a:pt x="6337298" y="6075682"/>
                  </a:cubicBezTo>
                  <a:cubicBezTo>
                    <a:pt x="6337298" y="5994402"/>
                    <a:pt x="6296658" y="5923282"/>
                    <a:pt x="6234428" y="5881372"/>
                  </a:cubicBezTo>
                  <a:cubicBezTo>
                    <a:pt x="6296658" y="5839462"/>
                    <a:pt x="6337298" y="5768342"/>
                    <a:pt x="6337298" y="5687062"/>
                  </a:cubicBezTo>
                  <a:cubicBezTo>
                    <a:pt x="6337298" y="5605782"/>
                    <a:pt x="6296658" y="5534662"/>
                    <a:pt x="6234428" y="5492752"/>
                  </a:cubicBezTo>
                  <a:cubicBezTo>
                    <a:pt x="6296658" y="5449572"/>
                    <a:pt x="6337298" y="5378452"/>
                    <a:pt x="6337298" y="5298442"/>
                  </a:cubicBezTo>
                  <a:cubicBezTo>
                    <a:pt x="6337298" y="5217163"/>
                    <a:pt x="6296658" y="5146042"/>
                    <a:pt x="6234428" y="5104133"/>
                  </a:cubicBezTo>
                  <a:cubicBezTo>
                    <a:pt x="6296658" y="5062223"/>
                    <a:pt x="6337298" y="4991103"/>
                    <a:pt x="6337298" y="4909823"/>
                  </a:cubicBezTo>
                  <a:cubicBezTo>
                    <a:pt x="6337298" y="4828543"/>
                    <a:pt x="6296658" y="4757423"/>
                    <a:pt x="6234428" y="4715513"/>
                  </a:cubicBezTo>
                  <a:cubicBezTo>
                    <a:pt x="6296658" y="4672333"/>
                    <a:pt x="6337298" y="4601213"/>
                    <a:pt x="6337298" y="4521203"/>
                  </a:cubicBezTo>
                  <a:cubicBezTo>
                    <a:pt x="6337298" y="4439923"/>
                    <a:pt x="6296658" y="4368803"/>
                    <a:pt x="6234428" y="4326893"/>
                  </a:cubicBezTo>
                  <a:cubicBezTo>
                    <a:pt x="6296658" y="4284983"/>
                    <a:pt x="6337298" y="4213863"/>
                    <a:pt x="6337298" y="4132583"/>
                  </a:cubicBezTo>
                  <a:cubicBezTo>
                    <a:pt x="6337298" y="4051303"/>
                    <a:pt x="6296658" y="3980183"/>
                    <a:pt x="6234428" y="3938274"/>
                  </a:cubicBezTo>
                  <a:cubicBezTo>
                    <a:pt x="6296658" y="3896364"/>
                    <a:pt x="6337298" y="3825244"/>
                    <a:pt x="6337298" y="3743964"/>
                  </a:cubicBezTo>
                  <a:cubicBezTo>
                    <a:pt x="6337298" y="3662684"/>
                    <a:pt x="6296658" y="3591564"/>
                    <a:pt x="6234428" y="3549654"/>
                  </a:cubicBezTo>
                  <a:cubicBezTo>
                    <a:pt x="6296658" y="3506474"/>
                    <a:pt x="6337298" y="3435354"/>
                    <a:pt x="6337298" y="3355344"/>
                  </a:cubicBezTo>
                  <a:cubicBezTo>
                    <a:pt x="6337298" y="3274064"/>
                    <a:pt x="6296658" y="3202944"/>
                    <a:pt x="6234428" y="3161034"/>
                  </a:cubicBezTo>
                  <a:cubicBezTo>
                    <a:pt x="6296658" y="3119124"/>
                    <a:pt x="6337298" y="3048004"/>
                    <a:pt x="6337298" y="2966724"/>
                  </a:cubicBezTo>
                  <a:cubicBezTo>
                    <a:pt x="6337298" y="2885444"/>
                    <a:pt x="6296658" y="2814324"/>
                    <a:pt x="6234428" y="2772414"/>
                  </a:cubicBezTo>
                  <a:cubicBezTo>
                    <a:pt x="6296658" y="2730504"/>
                    <a:pt x="6337298" y="2659384"/>
                    <a:pt x="6337298" y="2578104"/>
                  </a:cubicBezTo>
                  <a:cubicBezTo>
                    <a:pt x="6337298" y="2496824"/>
                    <a:pt x="6296658" y="2425704"/>
                    <a:pt x="6234428" y="2383794"/>
                  </a:cubicBezTo>
                  <a:cubicBezTo>
                    <a:pt x="6296658" y="2341884"/>
                    <a:pt x="6337298" y="2270764"/>
                    <a:pt x="6337298" y="2189484"/>
                  </a:cubicBezTo>
                  <a:cubicBezTo>
                    <a:pt x="6337298" y="2108204"/>
                    <a:pt x="6296658" y="2037084"/>
                    <a:pt x="6234428" y="1995174"/>
                  </a:cubicBezTo>
                  <a:cubicBezTo>
                    <a:pt x="6296658" y="1953264"/>
                    <a:pt x="6337298" y="1882144"/>
                    <a:pt x="6337298" y="1800864"/>
                  </a:cubicBezTo>
                  <a:cubicBezTo>
                    <a:pt x="6337298" y="1719584"/>
                    <a:pt x="6296658" y="1648464"/>
                    <a:pt x="6234428" y="1606554"/>
                  </a:cubicBezTo>
                  <a:cubicBezTo>
                    <a:pt x="6296658" y="1563374"/>
                    <a:pt x="6337298" y="1492254"/>
                    <a:pt x="6337298" y="1412244"/>
                  </a:cubicBezTo>
                  <a:cubicBezTo>
                    <a:pt x="6337298" y="1330964"/>
                    <a:pt x="6296658" y="1259844"/>
                    <a:pt x="6234428" y="1217934"/>
                  </a:cubicBezTo>
                  <a:cubicBezTo>
                    <a:pt x="6296658" y="1176024"/>
                    <a:pt x="6337298" y="1104904"/>
                    <a:pt x="6337298" y="1023624"/>
                  </a:cubicBezTo>
                  <a:cubicBezTo>
                    <a:pt x="6337298" y="942344"/>
                    <a:pt x="6296658" y="871224"/>
                    <a:pt x="6234428" y="829314"/>
                  </a:cubicBezTo>
                  <a:cubicBezTo>
                    <a:pt x="6309358" y="775974"/>
                    <a:pt x="6349998" y="704854"/>
                    <a:pt x="6349998" y="624844"/>
                  </a:cubicBezTo>
                  <a:close/>
                </a:path>
              </a:pathLst>
            </a:custGeom>
            <a:solidFill>
              <a:srgbClr val="F9B3A9"/>
            </a:solidFill>
          </p:spPr>
        </p:sp>
        <p:sp>
          <p:nvSpPr>
            <p:cNvPr id="4" name="Freeform 4"/>
            <p:cNvSpPr/>
            <p:nvPr/>
          </p:nvSpPr>
          <p:spPr>
            <a:xfrm>
              <a:off x="389890" y="450850"/>
              <a:ext cx="5570220" cy="7743190"/>
            </a:xfrm>
            <a:custGeom>
              <a:avLst/>
              <a:gdLst/>
              <a:ahLst/>
              <a:cxnLst/>
              <a:rect l="l" t="t" r="r" b="b"/>
              <a:pathLst>
                <a:path w="5570220" h="7743190">
                  <a:moveTo>
                    <a:pt x="0" y="0"/>
                  </a:moveTo>
                  <a:lnTo>
                    <a:pt x="5570220" y="0"/>
                  </a:lnTo>
                  <a:lnTo>
                    <a:pt x="5570220" y="7743190"/>
                  </a:lnTo>
                  <a:lnTo>
                    <a:pt x="0" y="7743190"/>
                  </a:lnTo>
                  <a:close/>
                </a:path>
              </a:pathLst>
            </a:custGeom>
            <a:blipFill>
              <a:blip r:embed="rId2" cstate="email">
                <a:extLst>
                  <a:ext uri="{28A0092B-C50C-407E-A947-70E740481C1C}">
                    <a14:useLocalDpi xmlns:a14="http://schemas.microsoft.com/office/drawing/2010/main"/>
                  </a:ext>
                </a:extLst>
              </a:blip>
              <a:stretch>
                <a:fillRect/>
              </a:stretch>
            </a:blipFill>
          </p:spPr>
        </p:sp>
      </p:grpSp>
      <p:sp>
        <p:nvSpPr>
          <p:cNvPr id="5" name="Freeform 5"/>
          <p:cNvSpPr/>
          <p:nvPr/>
        </p:nvSpPr>
        <p:spPr>
          <a:xfrm rot="5400000">
            <a:off x="6292677" y="8499399"/>
            <a:ext cx="5961179" cy="5638408"/>
          </a:xfrm>
          <a:custGeom>
            <a:avLst/>
            <a:gdLst/>
            <a:ahLst/>
            <a:cxnLst/>
            <a:rect l="l" t="t" r="r" b="b"/>
            <a:pathLst>
              <a:path w="5961179" h="5638408">
                <a:moveTo>
                  <a:pt x="0" y="0"/>
                </a:moveTo>
                <a:lnTo>
                  <a:pt x="5961179" y="0"/>
                </a:lnTo>
                <a:lnTo>
                  <a:pt x="5961179" y="5638408"/>
                </a:lnTo>
                <a:lnTo>
                  <a:pt x="0" y="563840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6" name="Group 6"/>
          <p:cNvGrpSpPr>
            <a:grpSpLocks noChangeAspect="1"/>
          </p:cNvGrpSpPr>
          <p:nvPr/>
        </p:nvGrpSpPr>
        <p:grpSpPr>
          <a:xfrm rot="7897044">
            <a:off x="14723816" y="-5937326"/>
            <a:ext cx="7673339" cy="10444950"/>
            <a:chOff x="0" y="0"/>
            <a:chExt cx="6350000" cy="8643620"/>
          </a:xfrm>
        </p:grpSpPr>
        <p:sp>
          <p:nvSpPr>
            <p:cNvPr id="7" name="Freeform 7"/>
            <p:cNvSpPr/>
            <p:nvPr/>
          </p:nvSpPr>
          <p:spPr>
            <a:xfrm>
              <a:off x="0" y="0"/>
              <a:ext cx="6350000" cy="8642350"/>
            </a:xfrm>
            <a:custGeom>
              <a:avLst/>
              <a:gdLst/>
              <a:ahLst/>
              <a:cxnLst/>
              <a:rect l="l" t="t" r="r" b="b"/>
              <a:pathLst>
                <a:path w="6350000" h="8642350">
                  <a:moveTo>
                    <a:pt x="6350000" y="624840"/>
                  </a:moveTo>
                  <a:cubicBezTo>
                    <a:pt x="6350000" y="543560"/>
                    <a:pt x="6309360" y="472440"/>
                    <a:pt x="6247130" y="430530"/>
                  </a:cubicBezTo>
                  <a:cubicBezTo>
                    <a:pt x="6259830" y="422910"/>
                    <a:pt x="6271260" y="412750"/>
                    <a:pt x="6281420" y="402590"/>
                  </a:cubicBezTo>
                  <a:cubicBezTo>
                    <a:pt x="6324600" y="358140"/>
                    <a:pt x="6350000" y="298450"/>
                    <a:pt x="6350000" y="236220"/>
                  </a:cubicBezTo>
                  <a:cubicBezTo>
                    <a:pt x="6350000" y="173990"/>
                    <a:pt x="6324600" y="114300"/>
                    <a:pt x="6281420" y="69850"/>
                  </a:cubicBezTo>
                  <a:cubicBezTo>
                    <a:pt x="6236970" y="25400"/>
                    <a:pt x="6176010" y="0"/>
                    <a:pt x="6115050" y="0"/>
                  </a:cubicBezTo>
                  <a:cubicBezTo>
                    <a:pt x="6052820" y="0"/>
                    <a:pt x="5991860" y="25400"/>
                    <a:pt x="5948680" y="68580"/>
                  </a:cubicBezTo>
                  <a:cubicBezTo>
                    <a:pt x="5937250" y="80010"/>
                    <a:pt x="5927090" y="92710"/>
                    <a:pt x="5919470" y="105410"/>
                  </a:cubicBezTo>
                  <a:cubicBezTo>
                    <a:pt x="5877560" y="41910"/>
                    <a:pt x="5805170" y="0"/>
                    <a:pt x="5723890" y="0"/>
                  </a:cubicBezTo>
                  <a:cubicBezTo>
                    <a:pt x="5642610" y="0"/>
                    <a:pt x="5570220" y="41910"/>
                    <a:pt x="5528310" y="105410"/>
                  </a:cubicBezTo>
                  <a:cubicBezTo>
                    <a:pt x="5486400" y="41910"/>
                    <a:pt x="5414010" y="0"/>
                    <a:pt x="5332730" y="0"/>
                  </a:cubicBezTo>
                  <a:cubicBezTo>
                    <a:pt x="5250180" y="0"/>
                    <a:pt x="5179060" y="41910"/>
                    <a:pt x="5137150" y="105410"/>
                  </a:cubicBezTo>
                  <a:cubicBezTo>
                    <a:pt x="5095241" y="41910"/>
                    <a:pt x="5022850" y="0"/>
                    <a:pt x="4941570" y="0"/>
                  </a:cubicBezTo>
                  <a:cubicBezTo>
                    <a:pt x="4860291" y="0"/>
                    <a:pt x="4787900" y="41910"/>
                    <a:pt x="4745990" y="105410"/>
                  </a:cubicBezTo>
                  <a:cubicBezTo>
                    <a:pt x="4704080" y="41910"/>
                    <a:pt x="4631690" y="0"/>
                    <a:pt x="4550410" y="0"/>
                  </a:cubicBezTo>
                  <a:cubicBezTo>
                    <a:pt x="4469130" y="0"/>
                    <a:pt x="4396740" y="41910"/>
                    <a:pt x="4354830" y="105410"/>
                  </a:cubicBezTo>
                  <a:cubicBezTo>
                    <a:pt x="4312920" y="41910"/>
                    <a:pt x="4240530" y="0"/>
                    <a:pt x="4159250" y="0"/>
                  </a:cubicBezTo>
                  <a:cubicBezTo>
                    <a:pt x="4077970" y="0"/>
                    <a:pt x="4005580" y="41910"/>
                    <a:pt x="3963670" y="105410"/>
                  </a:cubicBezTo>
                  <a:cubicBezTo>
                    <a:pt x="3921761" y="41910"/>
                    <a:pt x="3849370" y="0"/>
                    <a:pt x="3768091" y="0"/>
                  </a:cubicBezTo>
                  <a:cubicBezTo>
                    <a:pt x="3686811" y="0"/>
                    <a:pt x="3614420" y="41910"/>
                    <a:pt x="3572511" y="105410"/>
                  </a:cubicBezTo>
                  <a:cubicBezTo>
                    <a:pt x="3530601" y="41910"/>
                    <a:pt x="3458211" y="0"/>
                    <a:pt x="3376931" y="0"/>
                  </a:cubicBezTo>
                  <a:cubicBezTo>
                    <a:pt x="3295651" y="0"/>
                    <a:pt x="3216910" y="41910"/>
                    <a:pt x="3175000" y="105410"/>
                  </a:cubicBezTo>
                  <a:cubicBezTo>
                    <a:pt x="3133090" y="41910"/>
                    <a:pt x="3060700" y="0"/>
                    <a:pt x="2979420" y="0"/>
                  </a:cubicBezTo>
                  <a:cubicBezTo>
                    <a:pt x="2898140" y="0"/>
                    <a:pt x="2825750" y="41910"/>
                    <a:pt x="2783840" y="105410"/>
                  </a:cubicBezTo>
                  <a:cubicBezTo>
                    <a:pt x="2741930" y="41910"/>
                    <a:pt x="2669540" y="0"/>
                    <a:pt x="2588260" y="0"/>
                  </a:cubicBezTo>
                  <a:cubicBezTo>
                    <a:pt x="2505710" y="0"/>
                    <a:pt x="2434590" y="41910"/>
                    <a:pt x="2392680" y="105410"/>
                  </a:cubicBezTo>
                  <a:cubicBezTo>
                    <a:pt x="2350770" y="41910"/>
                    <a:pt x="2278380" y="0"/>
                    <a:pt x="2197100" y="0"/>
                  </a:cubicBezTo>
                  <a:cubicBezTo>
                    <a:pt x="2115820" y="0"/>
                    <a:pt x="2043430" y="41910"/>
                    <a:pt x="2001520" y="105410"/>
                  </a:cubicBezTo>
                  <a:cubicBezTo>
                    <a:pt x="1959610" y="41910"/>
                    <a:pt x="1887220" y="0"/>
                    <a:pt x="1805941" y="0"/>
                  </a:cubicBezTo>
                  <a:cubicBezTo>
                    <a:pt x="1723391" y="0"/>
                    <a:pt x="1652270" y="41910"/>
                    <a:pt x="1610361" y="105410"/>
                  </a:cubicBezTo>
                  <a:cubicBezTo>
                    <a:pt x="1568450" y="41910"/>
                    <a:pt x="1496061" y="0"/>
                    <a:pt x="1414781" y="0"/>
                  </a:cubicBezTo>
                  <a:cubicBezTo>
                    <a:pt x="1329691" y="0"/>
                    <a:pt x="1257300" y="41910"/>
                    <a:pt x="1215391" y="105410"/>
                  </a:cubicBezTo>
                  <a:cubicBezTo>
                    <a:pt x="1173481" y="41910"/>
                    <a:pt x="1101091" y="0"/>
                    <a:pt x="1019811" y="0"/>
                  </a:cubicBezTo>
                  <a:cubicBezTo>
                    <a:pt x="937261" y="0"/>
                    <a:pt x="866141" y="41910"/>
                    <a:pt x="824231" y="105410"/>
                  </a:cubicBezTo>
                  <a:cubicBezTo>
                    <a:pt x="782321" y="41910"/>
                    <a:pt x="709931" y="0"/>
                    <a:pt x="628650" y="0"/>
                  </a:cubicBezTo>
                  <a:cubicBezTo>
                    <a:pt x="544830" y="0"/>
                    <a:pt x="473710" y="41910"/>
                    <a:pt x="431800" y="105410"/>
                  </a:cubicBezTo>
                  <a:cubicBezTo>
                    <a:pt x="422910" y="92710"/>
                    <a:pt x="412750" y="80010"/>
                    <a:pt x="402590" y="68580"/>
                  </a:cubicBezTo>
                  <a:cubicBezTo>
                    <a:pt x="358140" y="25400"/>
                    <a:pt x="297180" y="0"/>
                    <a:pt x="234950" y="0"/>
                  </a:cubicBezTo>
                  <a:cubicBezTo>
                    <a:pt x="172720" y="0"/>
                    <a:pt x="113030" y="25400"/>
                    <a:pt x="68580" y="68580"/>
                  </a:cubicBezTo>
                  <a:cubicBezTo>
                    <a:pt x="25400" y="113030"/>
                    <a:pt x="0" y="172720"/>
                    <a:pt x="0" y="234950"/>
                  </a:cubicBezTo>
                  <a:cubicBezTo>
                    <a:pt x="0" y="297180"/>
                    <a:pt x="25400" y="356870"/>
                    <a:pt x="68580" y="401320"/>
                  </a:cubicBezTo>
                  <a:cubicBezTo>
                    <a:pt x="78740" y="411480"/>
                    <a:pt x="90170" y="421640"/>
                    <a:pt x="102870" y="429260"/>
                  </a:cubicBezTo>
                  <a:cubicBezTo>
                    <a:pt x="40640" y="472440"/>
                    <a:pt x="0" y="543560"/>
                    <a:pt x="0" y="624840"/>
                  </a:cubicBezTo>
                  <a:cubicBezTo>
                    <a:pt x="0" y="706120"/>
                    <a:pt x="40640" y="777240"/>
                    <a:pt x="102870" y="819150"/>
                  </a:cubicBezTo>
                  <a:cubicBezTo>
                    <a:pt x="40640" y="861060"/>
                    <a:pt x="0" y="932180"/>
                    <a:pt x="0" y="1013460"/>
                  </a:cubicBezTo>
                  <a:cubicBezTo>
                    <a:pt x="0" y="1094740"/>
                    <a:pt x="40640" y="1165860"/>
                    <a:pt x="102870" y="1207770"/>
                  </a:cubicBezTo>
                  <a:cubicBezTo>
                    <a:pt x="40640" y="1249680"/>
                    <a:pt x="0" y="1322070"/>
                    <a:pt x="0" y="1402080"/>
                  </a:cubicBezTo>
                  <a:cubicBezTo>
                    <a:pt x="0" y="1483360"/>
                    <a:pt x="40640" y="1554480"/>
                    <a:pt x="102870" y="1596390"/>
                  </a:cubicBezTo>
                  <a:cubicBezTo>
                    <a:pt x="40640" y="1638300"/>
                    <a:pt x="0" y="1709420"/>
                    <a:pt x="0" y="1790700"/>
                  </a:cubicBezTo>
                  <a:cubicBezTo>
                    <a:pt x="0" y="1871980"/>
                    <a:pt x="40640" y="1943100"/>
                    <a:pt x="102870" y="1985010"/>
                  </a:cubicBezTo>
                  <a:cubicBezTo>
                    <a:pt x="40640" y="2026920"/>
                    <a:pt x="0" y="2099310"/>
                    <a:pt x="0" y="2179320"/>
                  </a:cubicBezTo>
                  <a:cubicBezTo>
                    <a:pt x="0" y="2260600"/>
                    <a:pt x="40640" y="2331720"/>
                    <a:pt x="102870" y="2373630"/>
                  </a:cubicBezTo>
                  <a:cubicBezTo>
                    <a:pt x="40640" y="2418080"/>
                    <a:pt x="0" y="2489200"/>
                    <a:pt x="0" y="2570480"/>
                  </a:cubicBezTo>
                  <a:cubicBezTo>
                    <a:pt x="0" y="2651760"/>
                    <a:pt x="40640" y="2722880"/>
                    <a:pt x="102870" y="2764790"/>
                  </a:cubicBezTo>
                  <a:cubicBezTo>
                    <a:pt x="40640" y="2806700"/>
                    <a:pt x="0" y="2879090"/>
                    <a:pt x="0" y="2959100"/>
                  </a:cubicBezTo>
                  <a:cubicBezTo>
                    <a:pt x="0" y="3040380"/>
                    <a:pt x="40640" y="3111500"/>
                    <a:pt x="102870" y="3153410"/>
                  </a:cubicBezTo>
                  <a:cubicBezTo>
                    <a:pt x="40640" y="3195320"/>
                    <a:pt x="0" y="3266440"/>
                    <a:pt x="0" y="3347720"/>
                  </a:cubicBezTo>
                  <a:cubicBezTo>
                    <a:pt x="0" y="3429000"/>
                    <a:pt x="40640" y="3500120"/>
                    <a:pt x="102870" y="3542030"/>
                  </a:cubicBezTo>
                  <a:cubicBezTo>
                    <a:pt x="40640" y="3583940"/>
                    <a:pt x="0" y="3655060"/>
                    <a:pt x="0" y="3736340"/>
                  </a:cubicBezTo>
                  <a:cubicBezTo>
                    <a:pt x="0" y="3817620"/>
                    <a:pt x="40640" y="3888740"/>
                    <a:pt x="102870" y="3930650"/>
                  </a:cubicBezTo>
                  <a:cubicBezTo>
                    <a:pt x="40640" y="3973830"/>
                    <a:pt x="0" y="4044950"/>
                    <a:pt x="0" y="4124959"/>
                  </a:cubicBezTo>
                  <a:cubicBezTo>
                    <a:pt x="0" y="4206239"/>
                    <a:pt x="40640" y="4277359"/>
                    <a:pt x="102870" y="4319269"/>
                  </a:cubicBezTo>
                  <a:cubicBezTo>
                    <a:pt x="40640" y="4361180"/>
                    <a:pt x="0" y="4432300"/>
                    <a:pt x="0" y="4513580"/>
                  </a:cubicBezTo>
                  <a:cubicBezTo>
                    <a:pt x="0" y="4594860"/>
                    <a:pt x="40640" y="4665980"/>
                    <a:pt x="102870" y="4707890"/>
                  </a:cubicBezTo>
                  <a:cubicBezTo>
                    <a:pt x="40640" y="4749800"/>
                    <a:pt x="0" y="4820920"/>
                    <a:pt x="0" y="4902200"/>
                  </a:cubicBezTo>
                  <a:cubicBezTo>
                    <a:pt x="0" y="4983480"/>
                    <a:pt x="40640" y="5054600"/>
                    <a:pt x="102870" y="5096510"/>
                  </a:cubicBezTo>
                  <a:cubicBezTo>
                    <a:pt x="40640" y="5138420"/>
                    <a:pt x="0" y="5210810"/>
                    <a:pt x="0" y="5290820"/>
                  </a:cubicBezTo>
                  <a:cubicBezTo>
                    <a:pt x="0" y="5372100"/>
                    <a:pt x="40640" y="5443220"/>
                    <a:pt x="102870" y="5485130"/>
                  </a:cubicBezTo>
                  <a:cubicBezTo>
                    <a:pt x="40640" y="5527039"/>
                    <a:pt x="0" y="5598159"/>
                    <a:pt x="0" y="5679439"/>
                  </a:cubicBezTo>
                  <a:cubicBezTo>
                    <a:pt x="0" y="5760719"/>
                    <a:pt x="40640" y="5831839"/>
                    <a:pt x="102870" y="5873749"/>
                  </a:cubicBezTo>
                  <a:cubicBezTo>
                    <a:pt x="40640" y="5915659"/>
                    <a:pt x="0" y="5986779"/>
                    <a:pt x="0" y="6068059"/>
                  </a:cubicBezTo>
                  <a:cubicBezTo>
                    <a:pt x="0" y="6149339"/>
                    <a:pt x="40640" y="6220459"/>
                    <a:pt x="102870" y="6262369"/>
                  </a:cubicBezTo>
                  <a:cubicBezTo>
                    <a:pt x="40640" y="6304280"/>
                    <a:pt x="0" y="6375400"/>
                    <a:pt x="0" y="6456680"/>
                  </a:cubicBezTo>
                  <a:cubicBezTo>
                    <a:pt x="0" y="6537960"/>
                    <a:pt x="40640" y="6609080"/>
                    <a:pt x="102870" y="6650990"/>
                  </a:cubicBezTo>
                  <a:cubicBezTo>
                    <a:pt x="40640" y="6692900"/>
                    <a:pt x="0" y="6764020"/>
                    <a:pt x="0" y="6845300"/>
                  </a:cubicBezTo>
                  <a:cubicBezTo>
                    <a:pt x="0" y="6926580"/>
                    <a:pt x="40640" y="6997700"/>
                    <a:pt x="102870" y="7039610"/>
                  </a:cubicBezTo>
                  <a:cubicBezTo>
                    <a:pt x="40640" y="7082790"/>
                    <a:pt x="0" y="7153910"/>
                    <a:pt x="0" y="7233920"/>
                  </a:cubicBezTo>
                  <a:cubicBezTo>
                    <a:pt x="0" y="7315200"/>
                    <a:pt x="40640" y="7386320"/>
                    <a:pt x="102870" y="7428230"/>
                  </a:cubicBezTo>
                  <a:cubicBezTo>
                    <a:pt x="40640" y="7470139"/>
                    <a:pt x="0" y="7541260"/>
                    <a:pt x="0" y="7622539"/>
                  </a:cubicBezTo>
                  <a:cubicBezTo>
                    <a:pt x="0" y="7703819"/>
                    <a:pt x="40640" y="7774939"/>
                    <a:pt x="102870" y="7816849"/>
                  </a:cubicBezTo>
                  <a:cubicBezTo>
                    <a:pt x="40640" y="7866380"/>
                    <a:pt x="0" y="7937500"/>
                    <a:pt x="0" y="8018780"/>
                  </a:cubicBezTo>
                  <a:cubicBezTo>
                    <a:pt x="0" y="8100061"/>
                    <a:pt x="40640" y="8171180"/>
                    <a:pt x="102870" y="8213090"/>
                  </a:cubicBezTo>
                  <a:cubicBezTo>
                    <a:pt x="90170" y="8220710"/>
                    <a:pt x="78740" y="8230870"/>
                    <a:pt x="68580" y="8241030"/>
                  </a:cubicBezTo>
                  <a:cubicBezTo>
                    <a:pt x="25400" y="8285480"/>
                    <a:pt x="0" y="8346440"/>
                    <a:pt x="0" y="8407400"/>
                  </a:cubicBezTo>
                  <a:cubicBezTo>
                    <a:pt x="0" y="8469630"/>
                    <a:pt x="25400" y="8529320"/>
                    <a:pt x="68580" y="8573770"/>
                  </a:cubicBezTo>
                  <a:cubicBezTo>
                    <a:pt x="111760" y="8616950"/>
                    <a:pt x="172720" y="8642350"/>
                    <a:pt x="234950" y="8642350"/>
                  </a:cubicBezTo>
                  <a:cubicBezTo>
                    <a:pt x="297180" y="8642350"/>
                    <a:pt x="356870" y="8616950"/>
                    <a:pt x="401320" y="8573770"/>
                  </a:cubicBezTo>
                  <a:cubicBezTo>
                    <a:pt x="412750" y="8562339"/>
                    <a:pt x="422910" y="8549639"/>
                    <a:pt x="430530" y="8536939"/>
                  </a:cubicBezTo>
                  <a:cubicBezTo>
                    <a:pt x="472440" y="8600439"/>
                    <a:pt x="544830" y="8642349"/>
                    <a:pt x="626110" y="8642349"/>
                  </a:cubicBezTo>
                  <a:cubicBezTo>
                    <a:pt x="707390" y="8642349"/>
                    <a:pt x="779780" y="8600439"/>
                    <a:pt x="821690" y="8536939"/>
                  </a:cubicBezTo>
                  <a:cubicBezTo>
                    <a:pt x="863600" y="8600439"/>
                    <a:pt x="935990" y="8642349"/>
                    <a:pt x="1017270" y="8642349"/>
                  </a:cubicBezTo>
                  <a:cubicBezTo>
                    <a:pt x="1099820" y="8642349"/>
                    <a:pt x="1172210" y="8600439"/>
                    <a:pt x="1212850" y="8536939"/>
                  </a:cubicBezTo>
                  <a:cubicBezTo>
                    <a:pt x="1254760" y="8600439"/>
                    <a:pt x="1327150" y="8642349"/>
                    <a:pt x="1408430" y="8642349"/>
                  </a:cubicBezTo>
                  <a:cubicBezTo>
                    <a:pt x="1489710" y="8642349"/>
                    <a:pt x="1562100" y="8600439"/>
                    <a:pt x="1604010" y="8536939"/>
                  </a:cubicBezTo>
                  <a:cubicBezTo>
                    <a:pt x="1645920" y="8600439"/>
                    <a:pt x="1718310" y="8642349"/>
                    <a:pt x="1799590" y="8642349"/>
                  </a:cubicBezTo>
                  <a:cubicBezTo>
                    <a:pt x="1880870" y="8642349"/>
                    <a:pt x="1953260" y="8600439"/>
                    <a:pt x="1995170" y="8536939"/>
                  </a:cubicBezTo>
                  <a:cubicBezTo>
                    <a:pt x="2037080" y="8600439"/>
                    <a:pt x="2109470" y="8642349"/>
                    <a:pt x="2190750" y="8642349"/>
                  </a:cubicBezTo>
                  <a:cubicBezTo>
                    <a:pt x="2273300" y="8642349"/>
                    <a:pt x="2344420" y="8600439"/>
                    <a:pt x="2386330" y="8536939"/>
                  </a:cubicBezTo>
                  <a:cubicBezTo>
                    <a:pt x="2428240" y="8600439"/>
                    <a:pt x="2500630" y="8642349"/>
                    <a:pt x="2581910" y="8642349"/>
                  </a:cubicBezTo>
                  <a:cubicBezTo>
                    <a:pt x="2663190" y="8642349"/>
                    <a:pt x="2735580" y="8600439"/>
                    <a:pt x="2777490" y="8536939"/>
                  </a:cubicBezTo>
                  <a:cubicBezTo>
                    <a:pt x="2819400" y="8600439"/>
                    <a:pt x="2891790" y="8642349"/>
                    <a:pt x="2973070" y="8642349"/>
                  </a:cubicBezTo>
                  <a:cubicBezTo>
                    <a:pt x="3055620" y="8642349"/>
                    <a:pt x="3126740" y="8600439"/>
                    <a:pt x="3168650" y="8536939"/>
                  </a:cubicBezTo>
                  <a:cubicBezTo>
                    <a:pt x="3210560" y="8600439"/>
                    <a:pt x="3282950" y="8642349"/>
                    <a:pt x="3364230" y="8642349"/>
                  </a:cubicBezTo>
                  <a:cubicBezTo>
                    <a:pt x="3445509" y="8642349"/>
                    <a:pt x="3517900" y="8600439"/>
                    <a:pt x="3559809" y="8536939"/>
                  </a:cubicBezTo>
                  <a:cubicBezTo>
                    <a:pt x="3601719" y="8600439"/>
                    <a:pt x="3674109" y="8642349"/>
                    <a:pt x="3755389" y="8642349"/>
                  </a:cubicBezTo>
                  <a:cubicBezTo>
                    <a:pt x="3837939" y="8642349"/>
                    <a:pt x="3909059" y="8600439"/>
                    <a:pt x="3950969" y="8536939"/>
                  </a:cubicBezTo>
                  <a:cubicBezTo>
                    <a:pt x="3992879" y="8600439"/>
                    <a:pt x="4065269" y="8642349"/>
                    <a:pt x="4146549" y="8642349"/>
                  </a:cubicBezTo>
                  <a:cubicBezTo>
                    <a:pt x="4227829" y="8642349"/>
                    <a:pt x="4300219" y="8600439"/>
                    <a:pt x="4342129" y="8536939"/>
                  </a:cubicBezTo>
                  <a:cubicBezTo>
                    <a:pt x="4384039" y="8600439"/>
                    <a:pt x="4456429" y="8642349"/>
                    <a:pt x="4537709" y="8642349"/>
                  </a:cubicBezTo>
                  <a:cubicBezTo>
                    <a:pt x="4618989" y="8642349"/>
                    <a:pt x="4691379" y="8600439"/>
                    <a:pt x="4733289" y="8536939"/>
                  </a:cubicBezTo>
                  <a:cubicBezTo>
                    <a:pt x="4775199" y="8600439"/>
                    <a:pt x="4847589" y="8642349"/>
                    <a:pt x="4928869" y="8642349"/>
                  </a:cubicBezTo>
                  <a:cubicBezTo>
                    <a:pt x="5010149" y="8642349"/>
                    <a:pt x="5082539" y="8600439"/>
                    <a:pt x="5124449" y="8536939"/>
                  </a:cubicBezTo>
                  <a:cubicBezTo>
                    <a:pt x="5166359" y="8600439"/>
                    <a:pt x="5238749" y="8642349"/>
                    <a:pt x="5320029" y="8642349"/>
                  </a:cubicBezTo>
                  <a:cubicBezTo>
                    <a:pt x="5401309" y="8642349"/>
                    <a:pt x="5473699" y="8600439"/>
                    <a:pt x="5515609" y="8536939"/>
                  </a:cubicBezTo>
                  <a:cubicBezTo>
                    <a:pt x="5557519" y="8600439"/>
                    <a:pt x="5629909" y="8642349"/>
                    <a:pt x="5711189" y="8642349"/>
                  </a:cubicBezTo>
                  <a:cubicBezTo>
                    <a:pt x="5793739" y="8642349"/>
                    <a:pt x="5864859" y="8600439"/>
                    <a:pt x="5906769" y="8536939"/>
                  </a:cubicBezTo>
                  <a:cubicBezTo>
                    <a:pt x="5915659" y="8549639"/>
                    <a:pt x="5925819" y="8562339"/>
                    <a:pt x="5935978" y="8573770"/>
                  </a:cubicBezTo>
                  <a:cubicBezTo>
                    <a:pt x="5979158" y="8616950"/>
                    <a:pt x="6040119" y="8642350"/>
                    <a:pt x="6102348" y="8642350"/>
                  </a:cubicBezTo>
                  <a:cubicBezTo>
                    <a:pt x="6163308" y="8642350"/>
                    <a:pt x="6224269" y="8616950"/>
                    <a:pt x="6268719" y="8573770"/>
                  </a:cubicBezTo>
                  <a:cubicBezTo>
                    <a:pt x="6311898" y="8529320"/>
                    <a:pt x="6337298" y="8469630"/>
                    <a:pt x="6337298" y="8407400"/>
                  </a:cubicBezTo>
                  <a:cubicBezTo>
                    <a:pt x="6337298" y="8345170"/>
                    <a:pt x="6311898" y="8285480"/>
                    <a:pt x="6268719" y="8241030"/>
                  </a:cubicBezTo>
                  <a:cubicBezTo>
                    <a:pt x="6258559" y="8230870"/>
                    <a:pt x="6247128" y="8220711"/>
                    <a:pt x="6234428" y="8213090"/>
                  </a:cubicBezTo>
                  <a:cubicBezTo>
                    <a:pt x="6296658" y="8171180"/>
                    <a:pt x="6337298" y="8098790"/>
                    <a:pt x="6337298" y="8018780"/>
                  </a:cubicBezTo>
                  <a:cubicBezTo>
                    <a:pt x="6337298" y="7937500"/>
                    <a:pt x="6296658" y="7866380"/>
                    <a:pt x="6234428" y="7824470"/>
                  </a:cubicBezTo>
                  <a:cubicBezTo>
                    <a:pt x="6296658" y="7782561"/>
                    <a:pt x="6337298" y="7711440"/>
                    <a:pt x="6337298" y="7630161"/>
                  </a:cubicBezTo>
                  <a:cubicBezTo>
                    <a:pt x="6337298" y="7548881"/>
                    <a:pt x="6296658" y="7477761"/>
                    <a:pt x="6234428" y="7435851"/>
                  </a:cubicBezTo>
                  <a:cubicBezTo>
                    <a:pt x="6296658" y="7393941"/>
                    <a:pt x="6337298" y="7321551"/>
                    <a:pt x="6337298" y="7241541"/>
                  </a:cubicBezTo>
                  <a:cubicBezTo>
                    <a:pt x="6337298" y="7160261"/>
                    <a:pt x="6296658" y="7089141"/>
                    <a:pt x="6234428" y="7047231"/>
                  </a:cubicBezTo>
                  <a:cubicBezTo>
                    <a:pt x="6296658" y="7005321"/>
                    <a:pt x="6337298" y="6934201"/>
                    <a:pt x="6337298" y="6852921"/>
                  </a:cubicBezTo>
                  <a:cubicBezTo>
                    <a:pt x="6337298" y="6771642"/>
                    <a:pt x="6296658" y="6700521"/>
                    <a:pt x="6234428" y="6658611"/>
                  </a:cubicBezTo>
                  <a:cubicBezTo>
                    <a:pt x="6296658" y="6615431"/>
                    <a:pt x="6337298" y="6544311"/>
                    <a:pt x="6337298" y="6464302"/>
                  </a:cubicBezTo>
                  <a:cubicBezTo>
                    <a:pt x="6337298" y="6383022"/>
                    <a:pt x="6296658" y="6311902"/>
                    <a:pt x="6234428" y="6269992"/>
                  </a:cubicBezTo>
                  <a:cubicBezTo>
                    <a:pt x="6296658" y="6228082"/>
                    <a:pt x="6337298" y="6156962"/>
                    <a:pt x="6337298" y="6075682"/>
                  </a:cubicBezTo>
                  <a:cubicBezTo>
                    <a:pt x="6337298" y="5994402"/>
                    <a:pt x="6296658" y="5923282"/>
                    <a:pt x="6234428" y="5881372"/>
                  </a:cubicBezTo>
                  <a:cubicBezTo>
                    <a:pt x="6296658" y="5839462"/>
                    <a:pt x="6337298" y="5768342"/>
                    <a:pt x="6337298" y="5687062"/>
                  </a:cubicBezTo>
                  <a:cubicBezTo>
                    <a:pt x="6337298" y="5605782"/>
                    <a:pt x="6296658" y="5534662"/>
                    <a:pt x="6234428" y="5492752"/>
                  </a:cubicBezTo>
                  <a:cubicBezTo>
                    <a:pt x="6296658" y="5449572"/>
                    <a:pt x="6337298" y="5378452"/>
                    <a:pt x="6337298" y="5298442"/>
                  </a:cubicBezTo>
                  <a:cubicBezTo>
                    <a:pt x="6337298" y="5217163"/>
                    <a:pt x="6296658" y="5146042"/>
                    <a:pt x="6234428" y="5104133"/>
                  </a:cubicBezTo>
                  <a:cubicBezTo>
                    <a:pt x="6296658" y="5062223"/>
                    <a:pt x="6337298" y="4991103"/>
                    <a:pt x="6337298" y="4909823"/>
                  </a:cubicBezTo>
                  <a:cubicBezTo>
                    <a:pt x="6337298" y="4828543"/>
                    <a:pt x="6296658" y="4757423"/>
                    <a:pt x="6234428" y="4715513"/>
                  </a:cubicBezTo>
                  <a:cubicBezTo>
                    <a:pt x="6296658" y="4672333"/>
                    <a:pt x="6337298" y="4601213"/>
                    <a:pt x="6337298" y="4521203"/>
                  </a:cubicBezTo>
                  <a:cubicBezTo>
                    <a:pt x="6337298" y="4439923"/>
                    <a:pt x="6296658" y="4368803"/>
                    <a:pt x="6234428" y="4326893"/>
                  </a:cubicBezTo>
                  <a:cubicBezTo>
                    <a:pt x="6296658" y="4284983"/>
                    <a:pt x="6337298" y="4213863"/>
                    <a:pt x="6337298" y="4132583"/>
                  </a:cubicBezTo>
                  <a:cubicBezTo>
                    <a:pt x="6337298" y="4051303"/>
                    <a:pt x="6296658" y="3980183"/>
                    <a:pt x="6234428" y="3938274"/>
                  </a:cubicBezTo>
                  <a:cubicBezTo>
                    <a:pt x="6296658" y="3896364"/>
                    <a:pt x="6337298" y="3825244"/>
                    <a:pt x="6337298" y="3743964"/>
                  </a:cubicBezTo>
                  <a:cubicBezTo>
                    <a:pt x="6337298" y="3662684"/>
                    <a:pt x="6296658" y="3591564"/>
                    <a:pt x="6234428" y="3549654"/>
                  </a:cubicBezTo>
                  <a:cubicBezTo>
                    <a:pt x="6296658" y="3506474"/>
                    <a:pt x="6337298" y="3435354"/>
                    <a:pt x="6337298" y="3355344"/>
                  </a:cubicBezTo>
                  <a:cubicBezTo>
                    <a:pt x="6337298" y="3274064"/>
                    <a:pt x="6296658" y="3202944"/>
                    <a:pt x="6234428" y="3161034"/>
                  </a:cubicBezTo>
                  <a:cubicBezTo>
                    <a:pt x="6296658" y="3119124"/>
                    <a:pt x="6337298" y="3048004"/>
                    <a:pt x="6337298" y="2966724"/>
                  </a:cubicBezTo>
                  <a:cubicBezTo>
                    <a:pt x="6337298" y="2885444"/>
                    <a:pt x="6296658" y="2814324"/>
                    <a:pt x="6234428" y="2772414"/>
                  </a:cubicBezTo>
                  <a:cubicBezTo>
                    <a:pt x="6296658" y="2730504"/>
                    <a:pt x="6337298" y="2659384"/>
                    <a:pt x="6337298" y="2578104"/>
                  </a:cubicBezTo>
                  <a:cubicBezTo>
                    <a:pt x="6337298" y="2496824"/>
                    <a:pt x="6296658" y="2425704"/>
                    <a:pt x="6234428" y="2383794"/>
                  </a:cubicBezTo>
                  <a:cubicBezTo>
                    <a:pt x="6296658" y="2341884"/>
                    <a:pt x="6337298" y="2270764"/>
                    <a:pt x="6337298" y="2189484"/>
                  </a:cubicBezTo>
                  <a:cubicBezTo>
                    <a:pt x="6337298" y="2108204"/>
                    <a:pt x="6296658" y="2037084"/>
                    <a:pt x="6234428" y="1995174"/>
                  </a:cubicBezTo>
                  <a:cubicBezTo>
                    <a:pt x="6296658" y="1953264"/>
                    <a:pt x="6337298" y="1882144"/>
                    <a:pt x="6337298" y="1800864"/>
                  </a:cubicBezTo>
                  <a:cubicBezTo>
                    <a:pt x="6337298" y="1719584"/>
                    <a:pt x="6296658" y="1648464"/>
                    <a:pt x="6234428" y="1606554"/>
                  </a:cubicBezTo>
                  <a:cubicBezTo>
                    <a:pt x="6296658" y="1563374"/>
                    <a:pt x="6337298" y="1492254"/>
                    <a:pt x="6337298" y="1412244"/>
                  </a:cubicBezTo>
                  <a:cubicBezTo>
                    <a:pt x="6337298" y="1330964"/>
                    <a:pt x="6296658" y="1259844"/>
                    <a:pt x="6234428" y="1217934"/>
                  </a:cubicBezTo>
                  <a:cubicBezTo>
                    <a:pt x="6296658" y="1176024"/>
                    <a:pt x="6337298" y="1104904"/>
                    <a:pt x="6337298" y="1023624"/>
                  </a:cubicBezTo>
                  <a:cubicBezTo>
                    <a:pt x="6337298" y="942344"/>
                    <a:pt x="6296658" y="871224"/>
                    <a:pt x="6234428" y="829314"/>
                  </a:cubicBezTo>
                  <a:cubicBezTo>
                    <a:pt x="6309358" y="775974"/>
                    <a:pt x="6349998" y="704854"/>
                    <a:pt x="6349998" y="624844"/>
                  </a:cubicBezTo>
                  <a:close/>
                </a:path>
              </a:pathLst>
            </a:custGeom>
            <a:solidFill>
              <a:srgbClr val="F9B3A9"/>
            </a:solidFill>
          </p:spPr>
        </p:sp>
        <p:sp>
          <p:nvSpPr>
            <p:cNvPr id="8" name="Freeform 8"/>
            <p:cNvSpPr/>
            <p:nvPr/>
          </p:nvSpPr>
          <p:spPr>
            <a:xfrm>
              <a:off x="389890" y="450850"/>
              <a:ext cx="5570220" cy="7743190"/>
            </a:xfrm>
            <a:custGeom>
              <a:avLst/>
              <a:gdLst/>
              <a:ahLst/>
              <a:cxnLst/>
              <a:rect l="l" t="t" r="r" b="b"/>
              <a:pathLst>
                <a:path w="5570220" h="7743190">
                  <a:moveTo>
                    <a:pt x="0" y="0"/>
                  </a:moveTo>
                  <a:lnTo>
                    <a:pt x="5570220" y="0"/>
                  </a:lnTo>
                  <a:lnTo>
                    <a:pt x="5570220" y="7743190"/>
                  </a:lnTo>
                  <a:lnTo>
                    <a:pt x="0" y="7743190"/>
                  </a:lnTo>
                  <a:close/>
                </a:path>
              </a:pathLst>
            </a:custGeom>
            <a:blipFill>
              <a:blip r:embed="rId2" cstate="email">
                <a:extLst>
                  <a:ext uri="{28A0092B-C50C-407E-A947-70E740481C1C}">
                    <a14:useLocalDpi xmlns:a14="http://schemas.microsoft.com/office/drawing/2010/main"/>
                  </a:ext>
                </a:extLst>
              </a:blip>
              <a:stretch>
                <a:fillRect/>
              </a:stretch>
            </a:blipFill>
          </p:spPr>
        </p:sp>
      </p:grpSp>
      <p:sp>
        <p:nvSpPr>
          <p:cNvPr id="9" name="Freeform 9"/>
          <p:cNvSpPr/>
          <p:nvPr/>
        </p:nvSpPr>
        <p:spPr>
          <a:xfrm flipV="1">
            <a:off x="15283150" y="808320"/>
            <a:ext cx="2125504" cy="2944653"/>
          </a:xfrm>
          <a:custGeom>
            <a:avLst/>
            <a:gdLst/>
            <a:ahLst/>
            <a:cxnLst/>
            <a:rect l="l" t="t" r="r" b="b"/>
            <a:pathLst>
              <a:path w="2125504" h="2944653">
                <a:moveTo>
                  <a:pt x="0" y="2944653"/>
                </a:moveTo>
                <a:lnTo>
                  <a:pt x="2125504" y="2944653"/>
                </a:lnTo>
                <a:lnTo>
                  <a:pt x="2125504" y="0"/>
                </a:lnTo>
                <a:lnTo>
                  <a:pt x="0" y="0"/>
                </a:lnTo>
                <a:lnTo>
                  <a:pt x="0" y="2944653"/>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0" name="Freeform 10"/>
          <p:cNvSpPr/>
          <p:nvPr/>
        </p:nvSpPr>
        <p:spPr>
          <a:xfrm rot="233397">
            <a:off x="15705304" y="8697743"/>
            <a:ext cx="3406700" cy="1121114"/>
          </a:xfrm>
          <a:custGeom>
            <a:avLst/>
            <a:gdLst/>
            <a:ahLst/>
            <a:cxnLst/>
            <a:rect l="l" t="t" r="r" b="b"/>
            <a:pathLst>
              <a:path w="3406700" h="1121114">
                <a:moveTo>
                  <a:pt x="0" y="0"/>
                </a:moveTo>
                <a:lnTo>
                  <a:pt x="3406700" y="0"/>
                </a:lnTo>
                <a:lnTo>
                  <a:pt x="3406700" y="1121114"/>
                </a:lnTo>
                <a:lnTo>
                  <a:pt x="0" y="112111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1" name="Freeform 11"/>
          <p:cNvSpPr/>
          <p:nvPr/>
        </p:nvSpPr>
        <p:spPr>
          <a:xfrm>
            <a:off x="281718" y="3575713"/>
            <a:ext cx="1108793" cy="1086617"/>
          </a:xfrm>
          <a:custGeom>
            <a:avLst/>
            <a:gdLst/>
            <a:ahLst/>
            <a:cxnLst/>
            <a:rect l="l" t="t" r="r" b="b"/>
            <a:pathLst>
              <a:path w="1108793" h="1086617">
                <a:moveTo>
                  <a:pt x="0" y="0"/>
                </a:moveTo>
                <a:lnTo>
                  <a:pt x="1108792" y="0"/>
                </a:lnTo>
                <a:lnTo>
                  <a:pt x="1108792" y="1086617"/>
                </a:lnTo>
                <a:lnTo>
                  <a:pt x="0" y="1086617"/>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2" name="Freeform 12"/>
          <p:cNvSpPr/>
          <p:nvPr/>
        </p:nvSpPr>
        <p:spPr>
          <a:xfrm rot="230951" flipH="1">
            <a:off x="7341510" y="7040052"/>
            <a:ext cx="2944767" cy="2553374"/>
          </a:xfrm>
          <a:custGeom>
            <a:avLst/>
            <a:gdLst/>
            <a:ahLst/>
            <a:cxnLst/>
            <a:rect l="l" t="t" r="r" b="b"/>
            <a:pathLst>
              <a:path w="2944767" h="2553374">
                <a:moveTo>
                  <a:pt x="2944767" y="0"/>
                </a:moveTo>
                <a:lnTo>
                  <a:pt x="0" y="0"/>
                </a:lnTo>
                <a:lnTo>
                  <a:pt x="0" y="2553373"/>
                </a:lnTo>
                <a:lnTo>
                  <a:pt x="2944767" y="2553373"/>
                </a:lnTo>
                <a:lnTo>
                  <a:pt x="2944767" y="0"/>
                </a:lnTo>
                <a:close/>
              </a:path>
            </a:pathLst>
          </a:custGeom>
          <a:blipFill>
            <a:blip r:embed="rId11" cstate="email">
              <a:extLst>
                <a:ext uri="{28A0092B-C50C-407E-A947-70E740481C1C}">
                  <a14:useLocalDpi xmlns:a14="http://schemas.microsoft.com/office/drawing/2010/main"/>
                </a:ext>
              </a:extLst>
            </a:blip>
            <a:stretch>
              <a:fillRect/>
            </a:stretch>
          </a:blipFill>
        </p:spPr>
      </p:sp>
      <p:sp>
        <p:nvSpPr>
          <p:cNvPr id="13" name="Freeform 13"/>
          <p:cNvSpPr/>
          <p:nvPr/>
        </p:nvSpPr>
        <p:spPr>
          <a:xfrm rot="-946990">
            <a:off x="-30418" y="178247"/>
            <a:ext cx="2841856" cy="2253355"/>
          </a:xfrm>
          <a:custGeom>
            <a:avLst/>
            <a:gdLst/>
            <a:ahLst/>
            <a:cxnLst/>
            <a:rect l="l" t="t" r="r" b="b"/>
            <a:pathLst>
              <a:path w="2841856" h="2253355">
                <a:moveTo>
                  <a:pt x="0" y="0"/>
                </a:moveTo>
                <a:lnTo>
                  <a:pt x="2841857" y="0"/>
                </a:lnTo>
                <a:lnTo>
                  <a:pt x="2841857" y="2253355"/>
                </a:lnTo>
                <a:lnTo>
                  <a:pt x="0" y="2253355"/>
                </a:lnTo>
                <a:lnTo>
                  <a:pt x="0" y="0"/>
                </a:lnTo>
                <a:close/>
              </a:path>
            </a:pathLst>
          </a:custGeom>
          <a:blipFill>
            <a:blip r:embed="rId12" cstate="email">
              <a:extLst>
                <a:ext uri="{28A0092B-C50C-407E-A947-70E740481C1C}">
                  <a14:useLocalDpi xmlns:a14="http://schemas.microsoft.com/office/drawing/2010/main"/>
                </a:ext>
              </a:extLst>
            </a:blip>
            <a:stretch>
              <a:fillRect/>
            </a:stretch>
          </a:blipFill>
        </p:spPr>
      </p:sp>
      <p:sp>
        <p:nvSpPr>
          <p:cNvPr id="14" name="Freeform 14"/>
          <p:cNvSpPr/>
          <p:nvPr/>
        </p:nvSpPr>
        <p:spPr>
          <a:xfrm>
            <a:off x="10702608" y="8656556"/>
            <a:ext cx="1400713" cy="1334498"/>
          </a:xfrm>
          <a:custGeom>
            <a:avLst/>
            <a:gdLst/>
            <a:ahLst/>
            <a:cxnLst/>
            <a:rect l="l" t="t" r="r" b="b"/>
            <a:pathLst>
              <a:path w="1400713" h="1334498">
                <a:moveTo>
                  <a:pt x="0" y="0"/>
                </a:moveTo>
                <a:lnTo>
                  <a:pt x="1400713" y="0"/>
                </a:lnTo>
                <a:lnTo>
                  <a:pt x="1400713" y="1334498"/>
                </a:lnTo>
                <a:lnTo>
                  <a:pt x="0" y="1334498"/>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15" name="Freeform 15"/>
          <p:cNvSpPr/>
          <p:nvPr/>
        </p:nvSpPr>
        <p:spPr>
          <a:xfrm>
            <a:off x="10038549" y="7009826"/>
            <a:ext cx="975199" cy="929098"/>
          </a:xfrm>
          <a:custGeom>
            <a:avLst/>
            <a:gdLst/>
            <a:ahLst/>
            <a:cxnLst/>
            <a:rect l="l" t="t" r="r" b="b"/>
            <a:pathLst>
              <a:path w="975199" h="929098">
                <a:moveTo>
                  <a:pt x="0" y="0"/>
                </a:moveTo>
                <a:lnTo>
                  <a:pt x="975198" y="0"/>
                </a:lnTo>
                <a:lnTo>
                  <a:pt x="975198" y="929099"/>
                </a:lnTo>
                <a:lnTo>
                  <a:pt x="0" y="929099"/>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16" name="Freeform 16"/>
          <p:cNvSpPr/>
          <p:nvPr/>
        </p:nvSpPr>
        <p:spPr>
          <a:xfrm rot="816167">
            <a:off x="6222452" y="8802556"/>
            <a:ext cx="1400713" cy="1334498"/>
          </a:xfrm>
          <a:custGeom>
            <a:avLst/>
            <a:gdLst/>
            <a:ahLst/>
            <a:cxnLst/>
            <a:rect l="l" t="t" r="r" b="b"/>
            <a:pathLst>
              <a:path w="1400713" h="1334498">
                <a:moveTo>
                  <a:pt x="0" y="0"/>
                </a:moveTo>
                <a:lnTo>
                  <a:pt x="1400713" y="0"/>
                </a:lnTo>
                <a:lnTo>
                  <a:pt x="1400713" y="1334498"/>
                </a:lnTo>
                <a:lnTo>
                  <a:pt x="0" y="1334498"/>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17" name="Freeform 17"/>
          <p:cNvSpPr/>
          <p:nvPr/>
        </p:nvSpPr>
        <p:spPr>
          <a:xfrm>
            <a:off x="1820595" y="2716032"/>
            <a:ext cx="590378" cy="578571"/>
          </a:xfrm>
          <a:custGeom>
            <a:avLst/>
            <a:gdLst/>
            <a:ahLst/>
            <a:cxnLst/>
            <a:rect l="l" t="t" r="r" b="b"/>
            <a:pathLst>
              <a:path w="590378" h="578571">
                <a:moveTo>
                  <a:pt x="0" y="0"/>
                </a:moveTo>
                <a:lnTo>
                  <a:pt x="590379" y="0"/>
                </a:lnTo>
                <a:lnTo>
                  <a:pt x="590379" y="578570"/>
                </a:lnTo>
                <a:lnTo>
                  <a:pt x="0" y="57857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8" name="TextBox 18"/>
          <p:cNvSpPr txBox="1"/>
          <p:nvPr/>
        </p:nvSpPr>
        <p:spPr>
          <a:xfrm>
            <a:off x="2862452" y="312119"/>
            <a:ext cx="11060969" cy="781050"/>
          </a:xfrm>
          <a:prstGeom prst="rect">
            <a:avLst/>
          </a:prstGeom>
        </p:spPr>
        <p:txBody>
          <a:bodyPr lIns="0" tIns="0" rIns="0" bIns="0" rtlCol="0" anchor="t">
            <a:spAutoFit/>
          </a:bodyPr>
          <a:lstStyle/>
          <a:p>
            <a:pPr algn="ctr">
              <a:lnSpc>
                <a:spcPts val="5400"/>
              </a:lnSpc>
            </a:pPr>
            <a:r>
              <a:rPr lang="en-US" sz="6000" dirty="0">
                <a:solidFill>
                  <a:srgbClr val="50291C"/>
                </a:solidFill>
                <a:latin typeface="Times New Roman"/>
                <a:ea typeface="Times New Roman"/>
                <a:cs typeface="Times New Roman"/>
                <a:sym typeface="Times New Roman"/>
              </a:rPr>
              <a:t>PHƯƠNG PHÁP NGHIÊN CỨU</a:t>
            </a:r>
          </a:p>
        </p:txBody>
      </p:sp>
      <p:sp>
        <p:nvSpPr>
          <p:cNvPr id="19" name="TextBox 19"/>
          <p:cNvSpPr txBox="1"/>
          <p:nvPr/>
        </p:nvSpPr>
        <p:spPr>
          <a:xfrm>
            <a:off x="16630021" y="9022130"/>
            <a:ext cx="629279" cy="847725"/>
          </a:xfrm>
          <a:prstGeom prst="rect">
            <a:avLst/>
          </a:prstGeom>
        </p:spPr>
        <p:txBody>
          <a:bodyPr lIns="0" tIns="0" rIns="0" bIns="0" rtlCol="0" anchor="t">
            <a:spAutoFit/>
          </a:bodyPr>
          <a:lstStyle/>
          <a:p>
            <a:pPr algn="ctr">
              <a:lnSpc>
                <a:spcPts val="3150"/>
              </a:lnSpc>
            </a:pPr>
            <a:r>
              <a:rPr lang="en-US" sz="3500">
                <a:solidFill>
                  <a:srgbClr val="FFFFFF"/>
                </a:solidFill>
                <a:latin typeface="KG Primary Penmanship"/>
                <a:ea typeface="KG Primary Penmanship"/>
                <a:cs typeface="KG Primary Penmanship"/>
                <a:sym typeface="KG Primary Penmanship"/>
              </a:rPr>
              <a:t>16</a:t>
            </a:r>
          </a:p>
          <a:p>
            <a:pPr algn="ctr">
              <a:lnSpc>
                <a:spcPts val="3150"/>
              </a:lnSpc>
            </a:pPr>
            <a:endParaRPr lang="en-US" sz="3500">
              <a:solidFill>
                <a:srgbClr val="FFFFFF"/>
              </a:solidFill>
              <a:latin typeface="KG Primary Penmanship"/>
              <a:ea typeface="KG Primary Penmanship"/>
              <a:cs typeface="KG Primary Penmanship"/>
              <a:sym typeface="KG Primary Penmanship"/>
            </a:endParaRPr>
          </a:p>
        </p:txBody>
      </p:sp>
      <p:sp>
        <p:nvSpPr>
          <p:cNvPr id="20" name="AutoShape 20"/>
          <p:cNvSpPr/>
          <p:nvPr/>
        </p:nvSpPr>
        <p:spPr>
          <a:xfrm>
            <a:off x="2115877" y="1093169"/>
            <a:ext cx="12871996" cy="62542"/>
          </a:xfrm>
          <a:prstGeom prst="line">
            <a:avLst/>
          </a:prstGeom>
          <a:ln w="38100" cap="flat">
            <a:solidFill>
              <a:srgbClr val="000000"/>
            </a:solidFill>
            <a:prstDash val="solid"/>
            <a:headEnd type="none" w="sm" len="sm"/>
            <a:tailEnd type="none" w="sm" len="sm"/>
          </a:ln>
        </p:spPr>
      </p:sp>
      <p:sp>
        <p:nvSpPr>
          <p:cNvPr id="21" name="TextBox 21"/>
          <p:cNvSpPr txBox="1"/>
          <p:nvPr/>
        </p:nvSpPr>
        <p:spPr>
          <a:xfrm>
            <a:off x="2769043" y="1733915"/>
            <a:ext cx="12218829" cy="4810125"/>
          </a:xfrm>
          <a:prstGeom prst="rect">
            <a:avLst/>
          </a:prstGeom>
        </p:spPr>
        <p:txBody>
          <a:bodyPr lIns="0" tIns="0" rIns="0" bIns="0" rtlCol="0" anchor="t">
            <a:spAutoFit/>
          </a:bodyPr>
          <a:lstStyle/>
          <a:p>
            <a:pPr algn="ctr">
              <a:lnSpc>
                <a:spcPts val="4200"/>
              </a:lnSpc>
              <a:spcBef>
                <a:spcPct val="0"/>
              </a:spcBef>
            </a:pPr>
            <a:r>
              <a:rPr lang="en-US" sz="3000" dirty="0">
                <a:solidFill>
                  <a:srgbClr val="000000"/>
                </a:solidFill>
                <a:latin typeface="Times New Roman"/>
                <a:ea typeface="Times New Roman"/>
                <a:cs typeface="Times New Roman"/>
                <a:sym typeface="Times New Roman"/>
              </a:rPr>
              <a:t>ĐỀ TÀI ĐƯỢC THỰC HIỆN THÔNG QUA VIỆC NGHIÊN CỨU CƠ SỞ LÝ THUYẾT VỀ DANH SÁCH LIÊN KẾT ĐƠN VÀ CÁC THUẬT TOÁN SẮP XẾP. TRÊN CƠ SỞ ĐÓ, CÁC THUẬT TOÁN ĐƯỢC PHÂN TÍCH VỀ NGUYÊN LÝ HOẠT ĐỘNG VÀ ĐẶC ĐIỂM KHI ÁP DỤNG TRÊN CẤU TRÚC DỮ LIỆU NÀY. TIẾP THEO, CÁC THUẬT TOÁN ĐƯỢC CÀI ĐẶT BẰNG NGÔN NGỮ LẬP TRÌNH C VÀ XÂY DỰNG THÀNH CHƯƠNG TRÌNH HOÀN CHỈNH. CUỐI CÙNG, CHƯƠNG TRÌNH ĐƯỢC KIỂM THỬ VỚI NHIỀU BỘ DỮ LIỆU KHÁC NHAU NHẰM ĐÁNH GIÁ TÍNH ĐÚNG ĐẮN VÀ HIỆU QUẢ CỦA TỪNG THUẬT TOÁN.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21"/>
                                        </p:tgtEl>
                                        <p:attrNameLst>
                                          <p:attrName>style.visibility</p:attrName>
                                        </p:attrNameLst>
                                      </p:cBhvr>
                                      <p:to>
                                        <p:strVal val="visible"/>
                                      </p:to>
                                    </p:set>
                                    <p:animEffect transition="in" filter="fade">
                                      <p:cBhvr>
                                        <p:cTn id="14" dur="1000"/>
                                        <p:tgtEl>
                                          <p:spTgt spid="21"/>
                                        </p:tgtEl>
                                      </p:cBhvr>
                                    </p:animEffect>
                                    <p:anim calcmode="lin" valueType="num">
                                      <p:cBhvr>
                                        <p:cTn id="15" dur="1000" fill="hold"/>
                                        <p:tgtEl>
                                          <p:spTgt spid="21"/>
                                        </p:tgtEl>
                                        <p:attrNameLst>
                                          <p:attrName>ppt_x</p:attrName>
                                        </p:attrNameLst>
                                      </p:cBhvr>
                                      <p:tavLst>
                                        <p:tav tm="0">
                                          <p:val>
                                            <p:strVal val="#ppt_x"/>
                                          </p:val>
                                        </p:tav>
                                        <p:tav tm="100000">
                                          <p:val>
                                            <p:strVal val="#ppt_x"/>
                                          </p:val>
                                        </p:tav>
                                      </p:tavLst>
                                    </p:anim>
                                    <p:anim calcmode="lin" valueType="num">
                                      <p:cBhvr>
                                        <p:cTn id="16"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1"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E4F2FF"/>
        </a:solidFill>
        <a:effectLst/>
      </p:bgPr>
    </p:bg>
    <p:spTree>
      <p:nvGrpSpPr>
        <p:cNvPr id="1" name=""/>
        <p:cNvGrpSpPr/>
        <p:nvPr/>
      </p:nvGrpSpPr>
      <p:grpSpPr>
        <a:xfrm>
          <a:off x="0" y="0"/>
          <a:ext cx="0" cy="0"/>
          <a:chOff x="0" y="0"/>
          <a:chExt cx="0" cy="0"/>
        </a:xfrm>
      </p:grpSpPr>
      <p:sp>
        <p:nvSpPr>
          <p:cNvPr id="2" name="Freeform 2"/>
          <p:cNvSpPr/>
          <p:nvPr/>
        </p:nvSpPr>
        <p:spPr>
          <a:xfrm rot="2592102">
            <a:off x="-2649754" y="7997688"/>
            <a:ext cx="8576084" cy="8111727"/>
          </a:xfrm>
          <a:custGeom>
            <a:avLst/>
            <a:gdLst/>
            <a:ahLst/>
            <a:cxnLst/>
            <a:rect l="l" t="t" r="r" b="b"/>
            <a:pathLst>
              <a:path w="8576084" h="8111727">
                <a:moveTo>
                  <a:pt x="0" y="0"/>
                </a:moveTo>
                <a:lnTo>
                  <a:pt x="8576083" y="0"/>
                </a:lnTo>
                <a:lnTo>
                  <a:pt x="8576083" y="8111727"/>
                </a:lnTo>
                <a:lnTo>
                  <a:pt x="0" y="811172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1597" y="1837225"/>
            <a:ext cx="7836460" cy="6939915"/>
            <a:chOff x="0" y="-47625"/>
            <a:chExt cx="2037767" cy="1827797"/>
          </a:xfrm>
        </p:grpSpPr>
        <p:sp>
          <p:nvSpPr>
            <p:cNvPr id="4" name="Freeform 4"/>
            <p:cNvSpPr/>
            <p:nvPr/>
          </p:nvSpPr>
          <p:spPr>
            <a:xfrm>
              <a:off x="0" y="0"/>
              <a:ext cx="2037767" cy="1780172"/>
            </a:xfrm>
            <a:custGeom>
              <a:avLst/>
              <a:gdLst/>
              <a:ahLst/>
              <a:cxnLst/>
              <a:rect l="l" t="t" r="r" b="b"/>
              <a:pathLst>
                <a:path w="2037767" h="1780172">
                  <a:moveTo>
                    <a:pt x="51031" y="0"/>
                  </a:moveTo>
                  <a:lnTo>
                    <a:pt x="1986736" y="0"/>
                  </a:lnTo>
                  <a:cubicBezTo>
                    <a:pt x="2000270" y="0"/>
                    <a:pt x="2013250" y="5377"/>
                    <a:pt x="2022820" y="14947"/>
                  </a:cubicBezTo>
                  <a:cubicBezTo>
                    <a:pt x="2032391" y="24517"/>
                    <a:pt x="2037767" y="37497"/>
                    <a:pt x="2037767" y="51031"/>
                  </a:cubicBezTo>
                  <a:lnTo>
                    <a:pt x="2037767" y="1729140"/>
                  </a:lnTo>
                  <a:cubicBezTo>
                    <a:pt x="2037767" y="1742675"/>
                    <a:pt x="2032391" y="1755655"/>
                    <a:pt x="2022820" y="1765225"/>
                  </a:cubicBezTo>
                  <a:cubicBezTo>
                    <a:pt x="2013250" y="1774795"/>
                    <a:pt x="2000270" y="1780172"/>
                    <a:pt x="1986736" y="1780172"/>
                  </a:cubicBezTo>
                  <a:lnTo>
                    <a:pt x="51031" y="1780172"/>
                  </a:lnTo>
                  <a:cubicBezTo>
                    <a:pt x="37497" y="1780172"/>
                    <a:pt x="24517" y="1774795"/>
                    <a:pt x="14947" y="1765225"/>
                  </a:cubicBezTo>
                  <a:cubicBezTo>
                    <a:pt x="5377" y="1755655"/>
                    <a:pt x="0" y="1742675"/>
                    <a:pt x="0" y="1729140"/>
                  </a:cubicBezTo>
                  <a:lnTo>
                    <a:pt x="0" y="51031"/>
                  </a:lnTo>
                  <a:cubicBezTo>
                    <a:pt x="0" y="37497"/>
                    <a:pt x="5377" y="24517"/>
                    <a:pt x="14947" y="14947"/>
                  </a:cubicBezTo>
                  <a:cubicBezTo>
                    <a:pt x="24517" y="5377"/>
                    <a:pt x="37497" y="0"/>
                    <a:pt x="51031" y="0"/>
                  </a:cubicBezTo>
                  <a:close/>
                </a:path>
              </a:pathLst>
            </a:custGeom>
            <a:solidFill>
              <a:srgbClr val="FFFFFF"/>
            </a:solidFill>
            <a:ln w="66675" cap="rnd">
              <a:solidFill>
                <a:srgbClr val="8AB5E1"/>
              </a:solidFill>
              <a:prstDash val="dash"/>
              <a:round/>
            </a:ln>
          </p:spPr>
          <p:txBody>
            <a:bodyPr/>
            <a:lstStyle/>
            <a:p>
              <a:pPr marL="323850" lvl="1">
                <a:lnSpc>
                  <a:spcPts val="4200"/>
                </a:lnSpc>
                <a:spcBef>
                  <a:spcPct val="0"/>
                </a:spcBef>
              </a:pPr>
              <a:r>
                <a:rPr lang="vi-VN" sz="3000" dirty="0">
                  <a:solidFill>
                    <a:srgbClr val="000000"/>
                  </a:solidFill>
                  <a:latin typeface="Times New Roman"/>
                  <a:ea typeface="Times New Roman"/>
                  <a:cs typeface="Times New Roman"/>
                  <a:sym typeface="Times New Roman"/>
                </a:rPr>
                <a:t>* </a:t>
              </a:r>
              <a:r>
                <a:rPr lang="en-US" sz="3000" dirty="0">
                  <a:solidFill>
                    <a:srgbClr val="000000"/>
                  </a:solidFill>
                  <a:latin typeface="Times New Roman"/>
                  <a:ea typeface="Times New Roman"/>
                  <a:cs typeface="Times New Roman"/>
                  <a:sym typeface="Times New Roman"/>
                </a:rPr>
                <a:t>CHƯƠNG TRÌNH ĐƯỢC KIỂM THỬ BẰNG CÁCH:</a:t>
              </a:r>
            </a:p>
            <a:p>
              <a:pPr>
                <a:lnSpc>
                  <a:spcPts val="4200"/>
                </a:lnSpc>
                <a:spcBef>
                  <a:spcPct val="0"/>
                </a:spcBef>
              </a:pPr>
              <a:r>
                <a:rPr lang="en-US" sz="3000" dirty="0">
                  <a:solidFill>
                    <a:srgbClr val="000000"/>
                  </a:solidFill>
                  <a:latin typeface="Times New Roman"/>
                  <a:ea typeface="Times New Roman"/>
                  <a:cs typeface="Times New Roman"/>
                  <a:sym typeface="Times New Roman"/>
                </a:rPr>
                <a:t>+ NHẬP DỮ LIỆU NGẪU NHIÊN.</a:t>
              </a:r>
            </a:p>
            <a:p>
              <a:pPr>
                <a:lnSpc>
                  <a:spcPts val="4200"/>
                </a:lnSpc>
                <a:spcBef>
                  <a:spcPct val="0"/>
                </a:spcBef>
              </a:pPr>
              <a:r>
                <a:rPr lang="en-US" sz="3000" dirty="0">
                  <a:solidFill>
                    <a:srgbClr val="000000"/>
                  </a:solidFill>
                  <a:latin typeface="Times New Roman"/>
                  <a:ea typeface="Times New Roman"/>
                  <a:cs typeface="Times New Roman"/>
                  <a:sym typeface="Times New Roman"/>
                </a:rPr>
                <a:t>+ NHẬP DỮ LIỆU ĐÃ SẮP XẾP.</a:t>
              </a:r>
            </a:p>
            <a:p>
              <a:pPr>
                <a:lnSpc>
                  <a:spcPts val="4200"/>
                </a:lnSpc>
                <a:spcBef>
                  <a:spcPct val="0"/>
                </a:spcBef>
              </a:pPr>
              <a:r>
                <a:rPr lang="en-US" sz="3000" dirty="0">
                  <a:solidFill>
                    <a:srgbClr val="000000"/>
                  </a:solidFill>
                  <a:latin typeface="Times New Roman"/>
                  <a:ea typeface="Times New Roman"/>
                  <a:cs typeface="Times New Roman"/>
                  <a:sym typeface="Times New Roman"/>
                </a:rPr>
                <a:t>+ NHẬP DỮ LIỆU SẮP XẾP NGƯỢC.</a:t>
              </a:r>
            </a:p>
            <a:p>
              <a:pPr>
                <a:lnSpc>
                  <a:spcPts val="4200"/>
                </a:lnSpc>
                <a:spcBef>
                  <a:spcPct val="0"/>
                </a:spcBef>
              </a:pPr>
              <a:r>
                <a:rPr lang="en-US" sz="3000" dirty="0">
                  <a:solidFill>
                    <a:srgbClr val="000000"/>
                  </a:solidFill>
                  <a:latin typeface="Times New Roman"/>
                  <a:ea typeface="Times New Roman"/>
                  <a:cs typeface="Times New Roman"/>
                  <a:sym typeface="Times New Roman"/>
                </a:rPr>
                <a:t>+ KIỂM TRA DANH SÁCH CÓ MỘT PHẦN TỬ HOẶC RỖNG</a:t>
              </a:r>
            </a:p>
            <a:p>
              <a:pPr marL="647700" lvl="1" indent="-323850">
                <a:lnSpc>
                  <a:spcPts val="4200"/>
                </a:lnSpc>
                <a:spcBef>
                  <a:spcPct val="0"/>
                </a:spcBef>
                <a:buFont typeface="Arial"/>
                <a:buChar char="•"/>
              </a:pPr>
              <a:r>
                <a:rPr lang="en-US" sz="3000" dirty="0">
                  <a:solidFill>
                    <a:srgbClr val="000000"/>
                  </a:solidFill>
                  <a:latin typeface="Times New Roman"/>
                  <a:ea typeface="Times New Roman"/>
                  <a:cs typeface="Times New Roman"/>
                  <a:sym typeface="Times New Roman"/>
                </a:rPr>
                <a:t>KẾT QUẢ KIỂM THỬ: </a:t>
              </a:r>
            </a:p>
            <a:p>
              <a:pPr>
                <a:lnSpc>
                  <a:spcPts val="4200"/>
                </a:lnSpc>
                <a:spcBef>
                  <a:spcPct val="0"/>
                </a:spcBef>
              </a:pPr>
              <a:r>
                <a:rPr lang="en-US" sz="3000" dirty="0">
                  <a:solidFill>
                    <a:srgbClr val="000000"/>
                  </a:solidFill>
                  <a:latin typeface="Times New Roman"/>
                  <a:ea typeface="Times New Roman"/>
                  <a:cs typeface="Times New Roman"/>
                  <a:sym typeface="Times New Roman"/>
                </a:rPr>
                <a:t>+ QUA QUÁ TRÌNH KIỂM THỬ, CHƯƠNG TRÌNH HOẠT ĐỘNG ỔN ĐỊNH, CHO KẾT QUẢ CHÍNH XÁC VỚI TẤT CẢ CÁC THUẬT TOÁN SẮP XẾP ĐÃ CÀI ĐẶT.</a:t>
              </a:r>
            </a:p>
            <a:p>
              <a:endParaRPr lang="en-US" dirty="0"/>
            </a:p>
          </p:txBody>
        </p:sp>
        <p:sp>
          <p:nvSpPr>
            <p:cNvPr id="5" name="TextBox 5"/>
            <p:cNvSpPr txBox="1"/>
            <p:nvPr/>
          </p:nvSpPr>
          <p:spPr>
            <a:xfrm>
              <a:off x="0" y="-47625"/>
              <a:ext cx="2037767" cy="1827797"/>
            </a:xfrm>
            <a:prstGeom prst="rect">
              <a:avLst/>
            </a:prstGeom>
          </p:spPr>
          <p:txBody>
            <a:bodyPr lIns="50800" tIns="50800" rIns="50800" bIns="50800" rtlCol="0" anchor="ctr"/>
            <a:lstStyle/>
            <a:p>
              <a:pPr algn="ctr">
                <a:lnSpc>
                  <a:spcPts val="2659"/>
                </a:lnSpc>
                <a:spcBef>
                  <a:spcPct val="0"/>
                </a:spcBef>
              </a:pPr>
              <a:endParaRPr/>
            </a:p>
          </p:txBody>
        </p:sp>
      </p:grpSp>
      <p:sp>
        <p:nvSpPr>
          <p:cNvPr id="6" name="Freeform 6"/>
          <p:cNvSpPr/>
          <p:nvPr/>
        </p:nvSpPr>
        <p:spPr>
          <a:xfrm flipV="1">
            <a:off x="15932711" y="-50866"/>
            <a:ext cx="2621501" cy="3631802"/>
          </a:xfrm>
          <a:custGeom>
            <a:avLst/>
            <a:gdLst/>
            <a:ahLst/>
            <a:cxnLst/>
            <a:rect l="l" t="t" r="r" b="b"/>
            <a:pathLst>
              <a:path w="2621501" h="3631802">
                <a:moveTo>
                  <a:pt x="0" y="3631801"/>
                </a:moveTo>
                <a:lnTo>
                  <a:pt x="2621500" y="3631801"/>
                </a:lnTo>
                <a:lnTo>
                  <a:pt x="2621500" y="0"/>
                </a:lnTo>
                <a:lnTo>
                  <a:pt x="0" y="0"/>
                </a:lnTo>
                <a:lnTo>
                  <a:pt x="0" y="3631801"/>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a:off x="4428545" y="8718790"/>
            <a:ext cx="1226200" cy="1201676"/>
          </a:xfrm>
          <a:custGeom>
            <a:avLst/>
            <a:gdLst/>
            <a:ahLst/>
            <a:cxnLst/>
            <a:rect l="l" t="t" r="r" b="b"/>
            <a:pathLst>
              <a:path w="1226200" h="1201676">
                <a:moveTo>
                  <a:pt x="0" y="0"/>
                </a:moveTo>
                <a:lnTo>
                  <a:pt x="1226200" y="0"/>
                </a:lnTo>
                <a:lnTo>
                  <a:pt x="1226200" y="1201676"/>
                </a:lnTo>
                <a:lnTo>
                  <a:pt x="0" y="12016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8" name="Freeform 8"/>
          <p:cNvSpPr/>
          <p:nvPr/>
        </p:nvSpPr>
        <p:spPr>
          <a:xfrm>
            <a:off x="-201126" y="-371396"/>
            <a:ext cx="2085531" cy="1986942"/>
          </a:xfrm>
          <a:custGeom>
            <a:avLst/>
            <a:gdLst/>
            <a:ahLst/>
            <a:cxnLst/>
            <a:rect l="l" t="t" r="r" b="b"/>
            <a:pathLst>
              <a:path w="2085531" h="1986942">
                <a:moveTo>
                  <a:pt x="0" y="0"/>
                </a:moveTo>
                <a:lnTo>
                  <a:pt x="2085531" y="0"/>
                </a:lnTo>
                <a:lnTo>
                  <a:pt x="2085531" y="1986942"/>
                </a:lnTo>
                <a:lnTo>
                  <a:pt x="0" y="198694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9" name="Freeform 9"/>
          <p:cNvSpPr/>
          <p:nvPr/>
        </p:nvSpPr>
        <p:spPr>
          <a:xfrm>
            <a:off x="6315609" y="8352870"/>
            <a:ext cx="1764330" cy="1680925"/>
          </a:xfrm>
          <a:custGeom>
            <a:avLst/>
            <a:gdLst/>
            <a:ahLst/>
            <a:cxnLst/>
            <a:rect l="l" t="t" r="r" b="b"/>
            <a:pathLst>
              <a:path w="1764330" h="1680925">
                <a:moveTo>
                  <a:pt x="0" y="0"/>
                </a:moveTo>
                <a:lnTo>
                  <a:pt x="1764330" y="0"/>
                </a:lnTo>
                <a:lnTo>
                  <a:pt x="1764330" y="1680926"/>
                </a:lnTo>
                <a:lnTo>
                  <a:pt x="0" y="168092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0" name="Freeform 10"/>
          <p:cNvSpPr/>
          <p:nvPr/>
        </p:nvSpPr>
        <p:spPr>
          <a:xfrm rot="233397">
            <a:off x="15854751" y="8891405"/>
            <a:ext cx="3406700" cy="1121114"/>
          </a:xfrm>
          <a:custGeom>
            <a:avLst/>
            <a:gdLst/>
            <a:ahLst/>
            <a:cxnLst/>
            <a:rect l="l" t="t" r="r" b="b"/>
            <a:pathLst>
              <a:path w="3406700" h="1121114">
                <a:moveTo>
                  <a:pt x="0" y="0"/>
                </a:moveTo>
                <a:lnTo>
                  <a:pt x="3406699" y="0"/>
                </a:lnTo>
                <a:lnTo>
                  <a:pt x="3406699" y="1121114"/>
                </a:lnTo>
                <a:lnTo>
                  <a:pt x="0" y="112111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1" name="Freeform 11"/>
          <p:cNvSpPr/>
          <p:nvPr/>
        </p:nvSpPr>
        <p:spPr>
          <a:xfrm>
            <a:off x="2417905" y="784543"/>
            <a:ext cx="847962" cy="831002"/>
          </a:xfrm>
          <a:custGeom>
            <a:avLst/>
            <a:gdLst/>
            <a:ahLst/>
            <a:cxnLst/>
            <a:rect l="l" t="t" r="r" b="b"/>
            <a:pathLst>
              <a:path w="847962" h="831002">
                <a:moveTo>
                  <a:pt x="0" y="0"/>
                </a:moveTo>
                <a:lnTo>
                  <a:pt x="847962" y="0"/>
                </a:lnTo>
                <a:lnTo>
                  <a:pt x="847962" y="831003"/>
                </a:lnTo>
                <a:lnTo>
                  <a:pt x="0" y="831003"/>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12" name="Freeform 12"/>
          <p:cNvSpPr/>
          <p:nvPr/>
        </p:nvSpPr>
        <p:spPr>
          <a:xfrm>
            <a:off x="1506610" y="8718790"/>
            <a:ext cx="2363561" cy="2316602"/>
          </a:xfrm>
          <a:custGeom>
            <a:avLst/>
            <a:gdLst/>
            <a:ahLst/>
            <a:cxnLst/>
            <a:rect l="l" t="t" r="r" b="b"/>
            <a:pathLst>
              <a:path w="2363561" h="2316602">
                <a:moveTo>
                  <a:pt x="0" y="0"/>
                </a:moveTo>
                <a:lnTo>
                  <a:pt x="2363561" y="0"/>
                </a:lnTo>
                <a:lnTo>
                  <a:pt x="2363561" y="2316603"/>
                </a:lnTo>
                <a:lnTo>
                  <a:pt x="0" y="2316603"/>
                </a:lnTo>
                <a:lnTo>
                  <a:pt x="0" y="0"/>
                </a:lnTo>
                <a:close/>
              </a:path>
            </a:pathLst>
          </a:custGeom>
          <a:blipFill>
            <a:blip r:embed="rId14" cstate="email">
              <a:extLst>
                <a:ext uri="{28A0092B-C50C-407E-A947-70E740481C1C}">
                  <a14:useLocalDpi xmlns:a14="http://schemas.microsoft.com/office/drawing/2010/main"/>
                </a:ext>
              </a:extLst>
            </a:blip>
            <a:stretch>
              <a:fillRect/>
            </a:stretch>
          </a:blipFill>
        </p:spPr>
      </p:sp>
      <p:sp>
        <p:nvSpPr>
          <p:cNvPr id="13" name="Freeform 13"/>
          <p:cNvSpPr/>
          <p:nvPr/>
        </p:nvSpPr>
        <p:spPr>
          <a:xfrm rot="-6130605">
            <a:off x="-450466" y="8670352"/>
            <a:ext cx="2388989" cy="2413477"/>
          </a:xfrm>
          <a:custGeom>
            <a:avLst/>
            <a:gdLst/>
            <a:ahLst/>
            <a:cxnLst/>
            <a:rect l="l" t="t" r="r" b="b"/>
            <a:pathLst>
              <a:path w="2388989" h="2413477">
                <a:moveTo>
                  <a:pt x="0" y="0"/>
                </a:moveTo>
                <a:lnTo>
                  <a:pt x="2388989" y="0"/>
                </a:lnTo>
                <a:lnTo>
                  <a:pt x="2388989" y="2413478"/>
                </a:lnTo>
                <a:lnTo>
                  <a:pt x="0" y="2413478"/>
                </a:lnTo>
                <a:lnTo>
                  <a:pt x="0" y="0"/>
                </a:lnTo>
                <a:close/>
              </a:path>
            </a:pathLst>
          </a:custGeom>
          <a:blipFill>
            <a:blip r:embed="rId15" cstate="email">
              <a:extLst>
                <a:ext uri="{28A0092B-C50C-407E-A947-70E740481C1C}">
                  <a14:useLocalDpi xmlns:a14="http://schemas.microsoft.com/office/drawing/2010/main"/>
                </a:ext>
              </a:extLst>
            </a:blip>
            <a:stretch>
              <a:fillRect/>
            </a:stretch>
          </a:blipFill>
        </p:spPr>
        <p:txBody>
          <a:bodyPr/>
          <a:lstStyle/>
          <a:p>
            <a:endParaRPr lang="en-US" dirty="0"/>
          </a:p>
        </p:txBody>
      </p:sp>
      <p:sp>
        <p:nvSpPr>
          <p:cNvPr id="14" name="TextBox 14"/>
          <p:cNvSpPr txBox="1"/>
          <p:nvPr/>
        </p:nvSpPr>
        <p:spPr>
          <a:xfrm>
            <a:off x="3143340" y="460693"/>
            <a:ext cx="13149330" cy="781050"/>
          </a:xfrm>
          <a:prstGeom prst="rect">
            <a:avLst/>
          </a:prstGeom>
        </p:spPr>
        <p:txBody>
          <a:bodyPr lIns="0" tIns="0" rIns="0" bIns="0" rtlCol="0" anchor="t">
            <a:spAutoFit/>
          </a:bodyPr>
          <a:lstStyle/>
          <a:p>
            <a:pPr algn="ctr">
              <a:lnSpc>
                <a:spcPts val="5400"/>
              </a:lnSpc>
            </a:pPr>
            <a:r>
              <a:rPr lang="en-US" sz="6000" dirty="0">
                <a:solidFill>
                  <a:srgbClr val="000000"/>
                </a:solidFill>
                <a:latin typeface="Times New Roman"/>
                <a:ea typeface="Times New Roman"/>
                <a:cs typeface="Times New Roman"/>
                <a:sym typeface="Times New Roman"/>
              </a:rPr>
              <a:t>KIỂM THỬ VÀ ĐÁNH GIÁ KẾT QUẢ</a:t>
            </a:r>
          </a:p>
        </p:txBody>
      </p:sp>
      <p:sp>
        <p:nvSpPr>
          <p:cNvPr id="15" name="TextBox 15"/>
          <p:cNvSpPr txBox="1"/>
          <p:nvPr/>
        </p:nvSpPr>
        <p:spPr>
          <a:xfrm>
            <a:off x="16928822" y="9279058"/>
            <a:ext cx="629279" cy="447675"/>
          </a:xfrm>
          <a:prstGeom prst="rect">
            <a:avLst/>
          </a:prstGeom>
        </p:spPr>
        <p:txBody>
          <a:bodyPr lIns="0" tIns="0" rIns="0" bIns="0" rtlCol="0" anchor="t">
            <a:spAutoFit/>
          </a:bodyPr>
          <a:lstStyle/>
          <a:p>
            <a:pPr algn="ctr">
              <a:lnSpc>
                <a:spcPts val="3150"/>
              </a:lnSpc>
            </a:pPr>
            <a:r>
              <a:rPr lang="en-US" sz="3500">
                <a:solidFill>
                  <a:srgbClr val="FFFFFF"/>
                </a:solidFill>
                <a:latin typeface="KG Primary Penmanship"/>
                <a:ea typeface="KG Primary Penmanship"/>
                <a:cs typeface="KG Primary Penmanship"/>
                <a:sym typeface="KG Primary Penmanship"/>
              </a:rPr>
              <a:t>17</a:t>
            </a:r>
          </a:p>
        </p:txBody>
      </p:sp>
      <p:sp>
        <p:nvSpPr>
          <p:cNvPr id="16" name="AutoShape 16"/>
          <p:cNvSpPr/>
          <p:nvPr/>
        </p:nvSpPr>
        <p:spPr>
          <a:xfrm>
            <a:off x="3387652" y="1284569"/>
            <a:ext cx="12871996" cy="62542"/>
          </a:xfrm>
          <a:prstGeom prst="line">
            <a:avLst/>
          </a:prstGeom>
          <a:ln w="38100" cap="flat">
            <a:solidFill>
              <a:srgbClr val="000000"/>
            </a:solidFill>
            <a:prstDash val="solid"/>
            <a:headEnd type="none" w="sm" len="sm"/>
            <a:tailEnd type="none" w="sm" len="sm"/>
          </a:ln>
        </p:spPr>
      </p:sp>
      <p:sp>
        <p:nvSpPr>
          <p:cNvPr id="17" name="TextBox 17"/>
          <p:cNvSpPr txBox="1"/>
          <p:nvPr/>
        </p:nvSpPr>
        <p:spPr>
          <a:xfrm flipH="1">
            <a:off x="-3200400" y="6876731"/>
            <a:ext cx="1177218" cy="1032719"/>
          </a:xfrm>
          <a:prstGeom prst="rect">
            <a:avLst/>
          </a:prstGeom>
        </p:spPr>
        <p:txBody>
          <a:bodyPr wrap="square" lIns="0" tIns="0" rIns="0" bIns="0" rtlCol="0" anchor="t">
            <a:spAutoFit/>
          </a:bodyPr>
          <a:lstStyle/>
          <a:p>
            <a:pPr algn="l">
              <a:lnSpc>
                <a:spcPts val="4200"/>
              </a:lnSpc>
              <a:spcBef>
                <a:spcPct val="0"/>
              </a:spcBef>
            </a:pPr>
            <a:endParaRPr lang="en-US" sz="3000" dirty="0">
              <a:solidFill>
                <a:srgbClr val="000000"/>
              </a:solidFill>
              <a:latin typeface="Times New Roman"/>
              <a:ea typeface="Times New Roman"/>
              <a:cs typeface="Times New Roman"/>
              <a:sym typeface="Times New Roman"/>
            </a:endParaRPr>
          </a:p>
          <a:p>
            <a:pPr algn="l">
              <a:lnSpc>
                <a:spcPts val="4200"/>
              </a:lnSpc>
              <a:spcBef>
                <a:spcPct val="0"/>
              </a:spcBef>
            </a:pPr>
            <a:endParaRPr lang="en-US" sz="3000" dirty="0">
              <a:solidFill>
                <a:srgbClr val="000000"/>
              </a:solidFill>
              <a:latin typeface="Times New Roman"/>
              <a:ea typeface="Times New Roman"/>
              <a:cs typeface="Times New Roman"/>
              <a:sym typeface="Times New Roman"/>
            </a:endParaRPr>
          </a:p>
        </p:txBody>
      </p:sp>
      <p:sp>
        <p:nvSpPr>
          <p:cNvPr id="18" name="TextBox 18"/>
          <p:cNvSpPr txBox="1"/>
          <p:nvPr/>
        </p:nvSpPr>
        <p:spPr>
          <a:xfrm>
            <a:off x="8972657" y="3542835"/>
            <a:ext cx="7286991" cy="384464"/>
          </a:xfrm>
          <a:prstGeom prst="rect">
            <a:avLst/>
          </a:prstGeom>
        </p:spPr>
        <p:txBody>
          <a:bodyPr lIns="0" tIns="0" rIns="0" bIns="0" rtlCol="0" anchor="t">
            <a:spAutoFit/>
          </a:bodyPr>
          <a:lstStyle/>
          <a:p>
            <a:pPr algn="ctr">
              <a:lnSpc>
                <a:spcPts val="3141"/>
              </a:lnSpc>
              <a:spcBef>
                <a:spcPct val="0"/>
              </a:spcBef>
            </a:pPr>
            <a:endParaRPr lang="en-US" sz="2243" dirty="0">
              <a:solidFill>
                <a:srgbClr val="000000"/>
              </a:solidFill>
              <a:latin typeface="KG Primary Penmanship"/>
              <a:ea typeface="KG Primary Penmanship"/>
              <a:cs typeface="KG Primary Penmanship"/>
              <a:sym typeface="KG Primary Penmanship"/>
            </a:endParaRPr>
          </a:p>
        </p:txBody>
      </p:sp>
      <p:grpSp>
        <p:nvGrpSpPr>
          <p:cNvPr id="19" name="Group 19"/>
          <p:cNvGrpSpPr/>
          <p:nvPr/>
        </p:nvGrpSpPr>
        <p:grpSpPr>
          <a:xfrm>
            <a:off x="7936848" y="2006907"/>
            <a:ext cx="8717697" cy="6781374"/>
            <a:chOff x="-244657" y="1008937"/>
            <a:chExt cx="2296019" cy="1786041"/>
          </a:xfrm>
        </p:grpSpPr>
        <p:sp>
          <p:nvSpPr>
            <p:cNvPr id="20" name="Freeform 20"/>
            <p:cNvSpPr/>
            <p:nvPr/>
          </p:nvSpPr>
          <p:spPr>
            <a:xfrm>
              <a:off x="-244657" y="1008937"/>
              <a:ext cx="2270000" cy="1786041"/>
            </a:xfrm>
            <a:custGeom>
              <a:avLst/>
              <a:gdLst/>
              <a:ahLst/>
              <a:cxnLst/>
              <a:rect l="l" t="t" r="r" b="b"/>
              <a:pathLst>
                <a:path w="2037767" h="1780172">
                  <a:moveTo>
                    <a:pt x="51031" y="0"/>
                  </a:moveTo>
                  <a:lnTo>
                    <a:pt x="1986736" y="0"/>
                  </a:lnTo>
                  <a:cubicBezTo>
                    <a:pt x="2000270" y="0"/>
                    <a:pt x="2013250" y="5377"/>
                    <a:pt x="2022820" y="14947"/>
                  </a:cubicBezTo>
                  <a:cubicBezTo>
                    <a:pt x="2032391" y="24517"/>
                    <a:pt x="2037767" y="37497"/>
                    <a:pt x="2037767" y="51031"/>
                  </a:cubicBezTo>
                  <a:lnTo>
                    <a:pt x="2037767" y="1729140"/>
                  </a:lnTo>
                  <a:cubicBezTo>
                    <a:pt x="2037767" y="1742675"/>
                    <a:pt x="2032391" y="1755655"/>
                    <a:pt x="2022820" y="1765225"/>
                  </a:cubicBezTo>
                  <a:cubicBezTo>
                    <a:pt x="2013250" y="1774795"/>
                    <a:pt x="2000270" y="1780172"/>
                    <a:pt x="1986736" y="1780172"/>
                  </a:cubicBezTo>
                  <a:lnTo>
                    <a:pt x="51031" y="1780172"/>
                  </a:lnTo>
                  <a:cubicBezTo>
                    <a:pt x="37497" y="1780172"/>
                    <a:pt x="24517" y="1774795"/>
                    <a:pt x="14947" y="1765225"/>
                  </a:cubicBezTo>
                  <a:cubicBezTo>
                    <a:pt x="5377" y="1755655"/>
                    <a:pt x="0" y="1742675"/>
                    <a:pt x="0" y="1729140"/>
                  </a:cubicBezTo>
                  <a:lnTo>
                    <a:pt x="0" y="51031"/>
                  </a:lnTo>
                  <a:cubicBezTo>
                    <a:pt x="0" y="37497"/>
                    <a:pt x="5377" y="24517"/>
                    <a:pt x="14947" y="14947"/>
                  </a:cubicBezTo>
                  <a:cubicBezTo>
                    <a:pt x="24517" y="5377"/>
                    <a:pt x="37497" y="0"/>
                    <a:pt x="51031" y="0"/>
                  </a:cubicBezTo>
                  <a:close/>
                </a:path>
              </a:pathLst>
            </a:custGeom>
            <a:solidFill>
              <a:srgbClr val="FFFFFF"/>
            </a:solidFill>
            <a:ln w="66675" cap="rnd">
              <a:solidFill>
                <a:srgbClr val="8AB5E1"/>
              </a:solidFill>
              <a:prstDash val="dash"/>
              <a:round/>
            </a:ln>
          </p:spPr>
          <p:txBody>
            <a:bodyPr/>
            <a:lstStyle/>
            <a:p>
              <a:endParaRPr lang="en-US"/>
            </a:p>
          </p:txBody>
        </p:sp>
        <p:sp>
          <p:nvSpPr>
            <p:cNvPr id="21" name="TextBox 21"/>
            <p:cNvSpPr txBox="1"/>
            <p:nvPr/>
          </p:nvSpPr>
          <p:spPr>
            <a:xfrm>
              <a:off x="-206422" y="1606637"/>
              <a:ext cx="2257784" cy="173535"/>
            </a:xfrm>
            <a:prstGeom prst="rect">
              <a:avLst/>
            </a:prstGeom>
          </p:spPr>
          <p:txBody>
            <a:bodyPr lIns="50800" tIns="50800" rIns="50800" bIns="50800" rtlCol="0" anchor="ctr"/>
            <a:lstStyle/>
            <a:p>
              <a:pPr>
                <a:lnSpc>
                  <a:spcPts val="4200"/>
                </a:lnSpc>
              </a:pPr>
              <a:r>
                <a:rPr lang="vi-VN" sz="3000" dirty="0">
                  <a:solidFill>
                    <a:srgbClr val="000000"/>
                  </a:solidFill>
                  <a:latin typeface="Times New Roman"/>
                  <a:ea typeface="Times New Roman"/>
                  <a:cs typeface="Times New Roman"/>
                  <a:sym typeface="Times New Roman"/>
                </a:rPr>
                <a:t>* </a:t>
              </a:r>
              <a:r>
                <a:rPr lang="en-US" sz="3000" dirty="0">
                  <a:solidFill>
                    <a:srgbClr val="000000"/>
                  </a:solidFill>
                  <a:latin typeface="Times New Roman"/>
                  <a:ea typeface="Times New Roman"/>
                  <a:cs typeface="Times New Roman"/>
                  <a:sym typeface="Times New Roman"/>
                </a:rPr>
                <a:t>ĐÁNH GIÁ KẾT QUẢ</a:t>
              </a:r>
            </a:p>
            <a:p>
              <a:pPr algn="l">
                <a:lnSpc>
                  <a:spcPts val="4200"/>
                </a:lnSpc>
              </a:pPr>
              <a:r>
                <a:rPr lang="en-US" sz="3000" dirty="0" err="1">
                  <a:solidFill>
                    <a:srgbClr val="000000"/>
                  </a:solidFill>
                  <a:latin typeface="Times New Roman"/>
                  <a:ea typeface="Times New Roman"/>
                  <a:cs typeface="Times New Roman"/>
                  <a:sym typeface="Times New Roman"/>
                </a:rPr>
                <a:t>Từ</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kết</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quả</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thực</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nghiệm</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có</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thể</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rút</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ra</a:t>
              </a:r>
              <a:r>
                <a:rPr lang="en-US" sz="3000" dirty="0">
                  <a:solidFill>
                    <a:srgbClr val="000000"/>
                  </a:solidFill>
                  <a:latin typeface="Times New Roman"/>
                  <a:ea typeface="Times New Roman"/>
                  <a:cs typeface="Times New Roman"/>
                  <a:sym typeface="Times New Roman"/>
                </a:rPr>
                <a:t>:</a:t>
              </a:r>
            </a:p>
            <a:p>
              <a:pPr algn="l">
                <a:lnSpc>
                  <a:spcPts val="4200"/>
                </a:lnSpc>
              </a:pPr>
              <a:r>
                <a:rPr lang="en-US" sz="3000" dirty="0">
                  <a:solidFill>
                    <a:srgbClr val="000000"/>
                  </a:solidFill>
                  <a:latin typeface="Times New Roman"/>
                  <a:ea typeface="Times New Roman"/>
                  <a:cs typeface="Times New Roman"/>
                  <a:sym typeface="Times New Roman"/>
                </a:rPr>
                <a:t>+ Merge Sort </a:t>
              </a:r>
              <a:r>
                <a:rPr lang="en-US" sz="3000" dirty="0" err="1">
                  <a:solidFill>
                    <a:srgbClr val="000000"/>
                  </a:solidFill>
                  <a:latin typeface="Times New Roman"/>
                  <a:ea typeface="Times New Roman"/>
                  <a:cs typeface="Times New Roman"/>
                  <a:sym typeface="Times New Roman"/>
                </a:rPr>
                <a:t>có</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hiệu</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suất</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tốt</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và</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ổn</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định</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nhất</a:t>
              </a:r>
              <a:r>
                <a:rPr lang="en-US" sz="3000" dirty="0">
                  <a:solidFill>
                    <a:srgbClr val="000000"/>
                  </a:solidFill>
                  <a:latin typeface="Times New Roman"/>
                  <a:ea typeface="Times New Roman"/>
                  <a:cs typeface="Times New Roman"/>
                  <a:sym typeface="Times New Roman"/>
                </a:rPr>
                <a:t>.</a:t>
              </a:r>
            </a:p>
            <a:p>
              <a:pPr algn="l">
                <a:lnSpc>
                  <a:spcPts val="4200"/>
                </a:lnSpc>
              </a:pPr>
              <a:r>
                <a:rPr lang="en-US" sz="3000" dirty="0">
                  <a:solidFill>
                    <a:srgbClr val="000000"/>
                  </a:solidFill>
                  <a:latin typeface="Times New Roman"/>
                  <a:ea typeface="Times New Roman"/>
                  <a:cs typeface="Times New Roman"/>
                  <a:sym typeface="Times New Roman"/>
                </a:rPr>
                <a:t>+Bubble Sort </a:t>
              </a:r>
              <a:r>
                <a:rPr lang="en-US" sz="3000" dirty="0" err="1">
                  <a:solidFill>
                    <a:srgbClr val="000000"/>
                  </a:solidFill>
                  <a:latin typeface="Times New Roman"/>
                  <a:ea typeface="Times New Roman"/>
                  <a:cs typeface="Times New Roman"/>
                  <a:sym typeface="Times New Roman"/>
                </a:rPr>
                <a:t>và</a:t>
              </a:r>
              <a:r>
                <a:rPr lang="en-US" sz="3000" dirty="0">
                  <a:solidFill>
                    <a:srgbClr val="000000"/>
                  </a:solidFill>
                  <a:latin typeface="Times New Roman"/>
                  <a:ea typeface="Times New Roman"/>
                  <a:cs typeface="Times New Roman"/>
                  <a:sym typeface="Times New Roman"/>
                </a:rPr>
                <a:t> Selection Sort </a:t>
              </a:r>
              <a:r>
                <a:rPr lang="en-US" sz="3000" dirty="0" err="1">
                  <a:solidFill>
                    <a:srgbClr val="000000"/>
                  </a:solidFill>
                  <a:latin typeface="Times New Roman"/>
                  <a:ea typeface="Times New Roman"/>
                  <a:cs typeface="Times New Roman"/>
                  <a:sym typeface="Times New Roman"/>
                </a:rPr>
                <a:t>phù</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hợp</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cho</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mục</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đích</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minh</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họa</a:t>
              </a:r>
              <a:r>
                <a:rPr lang="en-US" sz="3000" dirty="0">
                  <a:solidFill>
                    <a:srgbClr val="000000"/>
                  </a:solidFill>
                  <a:latin typeface="Times New Roman"/>
                  <a:ea typeface="Times New Roman"/>
                  <a:cs typeface="Times New Roman"/>
                  <a:sym typeface="Times New Roman"/>
                </a:rPr>
                <a:t>.</a:t>
              </a:r>
            </a:p>
            <a:p>
              <a:pPr algn="l">
                <a:lnSpc>
                  <a:spcPts val="4200"/>
                </a:lnSpc>
              </a:pPr>
              <a:r>
                <a:rPr lang="en-US" sz="3000" dirty="0">
                  <a:solidFill>
                    <a:srgbClr val="000000"/>
                  </a:solidFill>
                  <a:latin typeface="Times New Roman"/>
                  <a:ea typeface="Times New Roman"/>
                  <a:cs typeface="Times New Roman"/>
                  <a:sym typeface="Times New Roman"/>
                </a:rPr>
                <a:t>+Insertion Sort </a:t>
              </a:r>
              <a:r>
                <a:rPr lang="en-US" sz="3000" dirty="0" err="1">
                  <a:solidFill>
                    <a:srgbClr val="000000"/>
                  </a:solidFill>
                  <a:latin typeface="Times New Roman"/>
                  <a:ea typeface="Times New Roman"/>
                  <a:cs typeface="Times New Roman"/>
                  <a:sym typeface="Times New Roman"/>
                </a:rPr>
                <a:t>hiệu</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quả</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với</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dữ</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liệu</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nhỏ</a:t>
              </a:r>
              <a:r>
                <a:rPr lang="en-US" sz="3000" dirty="0">
                  <a:solidFill>
                    <a:srgbClr val="000000"/>
                  </a:solidFill>
                  <a:latin typeface="Times New Roman"/>
                  <a:ea typeface="Times New Roman"/>
                  <a:cs typeface="Times New Roman"/>
                  <a:sym typeface="Times New Roman"/>
                </a:rPr>
                <a:t>.</a:t>
              </a:r>
            </a:p>
            <a:p>
              <a:pPr algn="l">
                <a:lnSpc>
                  <a:spcPts val="4200"/>
                </a:lnSpc>
              </a:pPr>
              <a:r>
                <a:rPr lang="en-US" sz="3000" dirty="0">
                  <a:solidFill>
                    <a:srgbClr val="000000"/>
                  </a:solidFill>
                  <a:latin typeface="Times New Roman"/>
                  <a:ea typeface="Times New Roman"/>
                  <a:cs typeface="Times New Roman"/>
                  <a:sym typeface="Times New Roman"/>
                </a:rPr>
                <a:t>+ Quick Sort </a:t>
              </a:r>
              <a:r>
                <a:rPr lang="en-US" sz="3000" dirty="0" err="1">
                  <a:solidFill>
                    <a:srgbClr val="000000"/>
                  </a:solidFill>
                  <a:latin typeface="Times New Roman"/>
                  <a:ea typeface="Times New Roman"/>
                  <a:cs typeface="Times New Roman"/>
                  <a:sym typeface="Times New Roman"/>
                </a:rPr>
                <a:t>có</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hiệu</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năng</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cao</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nhưng</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cài</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đặt</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phức</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tạp</a:t>
              </a:r>
              <a:r>
                <a:rPr lang="en-US" sz="3000" dirty="0">
                  <a:solidFill>
                    <a:srgbClr val="000000"/>
                  </a:solidFill>
                  <a:latin typeface="Times New Roman"/>
                  <a:ea typeface="Times New Roman"/>
                  <a:cs typeface="Times New Roman"/>
                  <a:sym typeface="Times New Roman"/>
                </a:rPr>
                <a:t>.</a:t>
              </a:r>
            </a:p>
            <a:p>
              <a:pPr algn="ctr">
                <a:lnSpc>
                  <a:spcPts val="4200"/>
                </a:lnSpc>
                <a:spcBef>
                  <a:spcPct val="0"/>
                </a:spcBef>
              </a:pPr>
              <a:endParaRPr lang="en-US" sz="3200" dirty="0">
                <a:solidFill>
                  <a:srgbClr val="000000"/>
                </a:solidFill>
                <a:latin typeface="Times New Roman"/>
                <a:ea typeface="Times New Roman"/>
                <a:cs typeface="Times New Roman"/>
                <a:sym typeface="Times New Roman"/>
              </a:endParaRPr>
            </a:p>
          </p:txBody>
        </p:sp>
      </p:grpSp>
      <p:sp>
        <p:nvSpPr>
          <p:cNvPr id="22" name="TextBox 22"/>
          <p:cNvSpPr txBox="1"/>
          <p:nvPr/>
        </p:nvSpPr>
        <p:spPr>
          <a:xfrm>
            <a:off x="10074676" y="2168748"/>
            <a:ext cx="4632797" cy="494110"/>
          </a:xfrm>
          <a:prstGeom prst="rect">
            <a:avLst/>
          </a:prstGeom>
        </p:spPr>
        <p:txBody>
          <a:bodyPr wrap="square" lIns="0" tIns="0" rIns="0" bIns="0" rtlCol="0" anchor="t">
            <a:spAutoFit/>
          </a:bodyPr>
          <a:lstStyle/>
          <a:p>
            <a:pPr marL="323850" lvl="1" algn="ctr">
              <a:lnSpc>
                <a:spcPts val="4200"/>
              </a:lnSpc>
              <a:spcBef>
                <a:spcPct val="0"/>
              </a:spcBef>
            </a:pPr>
            <a:endParaRPr lang="en-US" sz="3000" dirty="0">
              <a:solidFill>
                <a:srgbClr val="000000"/>
              </a:solidFill>
              <a:latin typeface="Times New Roman"/>
              <a:ea typeface="Times New Roman"/>
              <a:cs typeface="Times New Roman"/>
              <a:sym typeface="Times New Roman"/>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fade">
                                      <p:cBhvr>
                                        <p:cTn id="7" dur="1000"/>
                                        <p:tgtEl>
                                          <p:spTgt spid="14">
                                            <p:txEl>
                                              <p:pRg st="0" end="0"/>
                                            </p:txEl>
                                          </p:spTgt>
                                        </p:tgtEl>
                                      </p:cBhvr>
                                    </p:animEffect>
                                    <p:anim calcmode="lin" valueType="num">
                                      <p:cBhvr>
                                        <p:cTn id="8" dur="1000" fill="hold"/>
                                        <p:tgtEl>
                                          <p:spTgt spid="1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1000"/>
                                        <p:tgtEl>
                                          <p:spTgt spid="3"/>
                                        </p:tgtEl>
                                      </p:cBhvr>
                                    </p:animEffect>
                                    <p:anim calcmode="lin" valueType="num">
                                      <p:cBhvr>
                                        <p:cTn id="15" dur="1000" fill="hold"/>
                                        <p:tgtEl>
                                          <p:spTgt spid="3"/>
                                        </p:tgtEl>
                                        <p:attrNameLst>
                                          <p:attrName>ppt_x</p:attrName>
                                        </p:attrNameLst>
                                      </p:cBhvr>
                                      <p:tavLst>
                                        <p:tav tm="0">
                                          <p:val>
                                            <p:strVal val="#ppt_x"/>
                                          </p:val>
                                        </p:tav>
                                        <p:tav tm="100000">
                                          <p:val>
                                            <p:strVal val="#ppt_x"/>
                                          </p:val>
                                        </p:tav>
                                      </p:tavLst>
                                    </p:anim>
                                    <p:anim calcmode="lin" valueType="num">
                                      <p:cBhvr>
                                        <p:cTn id="1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1000"/>
                                        <p:tgtEl>
                                          <p:spTgt spid="19"/>
                                        </p:tgtEl>
                                      </p:cBhvr>
                                    </p:animEffect>
                                    <p:anim calcmode="lin" valueType="num">
                                      <p:cBhvr>
                                        <p:cTn id="22" dur="1000" fill="hold"/>
                                        <p:tgtEl>
                                          <p:spTgt spid="19"/>
                                        </p:tgtEl>
                                        <p:attrNameLst>
                                          <p:attrName>ppt_x</p:attrName>
                                        </p:attrNameLst>
                                      </p:cBhvr>
                                      <p:tavLst>
                                        <p:tav tm="0">
                                          <p:val>
                                            <p:strVal val="#ppt_x"/>
                                          </p:val>
                                        </p:tav>
                                        <p:tav tm="100000">
                                          <p:val>
                                            <p:strVal val="#ppt_x"/>
                                          </p:val>
                                        </p:tav>
                                      </p:tavLst>
                                    </p:anim>
                                    <p:anim calcmode="lin" valueType="num">
                                      <p:cBhvr>
                                        <p:cTn id="23"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allAtOnce"/>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EEFFD9"/>
        </a:solidFill>
        <a:effectLst/>
      </p:bgPr>
    </p:bg>
    <p:spTree>
      <p:nvGrpSpPr>
        <p:cNvPr id="1" name=""/>
        <p:cNvGrpSpPr/>
        <p:nvPr/>
      </p:nvGrpSpPr>
      <p:grpSpPr>
        <a:xfrm>
          <a:off x="0" y="0"/>
          <a:ext cx="0" cy="0"/>
          <a:chOff x="0" y="0"/>
          <a:chExt cx="0" cy="0"/>
        </a:xfrm>
      </p:grpSpPr>
      <p:sp>
        <p:nvSpPr>
          <p:cNvPr id="2" name="AutoShape 2"/>
          <p:cNvSpPr/>
          <p:nvPr/>
        </p:nvSpPr>
        <p:spPr>
          <a:xfrm>
            <a:off x="2708002" y="1359312"/>
            <a:ext cx="12871996" cy="62542"/>
          </a:xfrm>
          <a:prstGeom prst="line">
            <a:avLst/>
          </a:prstGeom>
          <a:ln w="38100" cap="flat">
            <a:solidFill>
              <a:srgbClr val="000000"/>
            </a:solidFill>
            <a:prstDash val="solid"/>
            <a:headEnd type="none" w="sm" len="sm"/>
            <a:tailEnd type="none" w="sm" len="sm"/>
          </a:ln>
        </p:spPr>
      </p:sp>
      <p:sp>
        <p:nvSpPr>
          <p:cNvPr id="3" name="TextBox 3"/>
          <p:cNvSpPr txBox="1"/>
          <p:nvPr/>
        </p:nvSpPr>
        <p:spPr>
          <a:xfrm>
            <a:off x="2168185" y="-38100"/>
            <a:ext cx="14485466" cy="1066800"/>
          </a:xfrm>
          <a:prstGeom prst="rect">
            <a:avLst/>
          </a:prstGeom>
        </p:spPr>
        <p:txBody>
          <a:bodyPr lIns="0" tIns="0" rIns="0" bIns="0" rtlCol="0" anchor="t">
            <a:spAutoFit/>
          </a:bodyPr>
          <a:lstStyle/>
          <a:p>
            <a:pPr algn="ctr">
              <a:lnSpc>
                <a:spcPts val="8400"/>
              </a:lnSpc>
              <a:spcBef>
                <a:spcPct val="0"/>
              </a:spcBef>
            </a:pPr>
            <a:r>
              <a:rPr lang="en-US" sz="6000" dirty="0">
                <a:solidFill>
                  <a:srgbClr val="000000"/>
                </a:solidFill>
                <a:latin typeface="Times New Roman"/>
                <a:ea typeface="Times New Roman"/>
                <a:cs typeface="Times New Roman"/>
                <a:sym typeface="Times New Roman"/>
              </a:rPr>
              <a:t>CHƯƠNG 4 : KẾT QUẢ NGHIÊN CỨU </a:t>
            </a:r>
          </a:p>
        </p:txBody>
      </p:sp>
      <p:grpSp>
        <p:nvGrpSpPr>
          <p:cNvPr id="4" name="Group 4"/>
          <p:cNvGrpSpPr>
            <a:grpSpLocks noChangeAspect="1"/>
          </p:cNvGrpSpPr>
          <p:nvPr/>
        </p:nvGrpSpPr>
        <p:grpSpPr>
          <a:xfrm rot="7897044">
            <a:off x="15861454" y="-6734480"/>
            <a:ext cx="7673339" cy="10444950"/>
            <a:chOff x="0" y="0"/>
            <a:chExt cx="6350000" cy="8643620"/>
          </a:xfrm>
        </p:grpSpPr>
        <p:sp>
          <p:nvSpPr>
            <p:cNvPr id="5" name="Freeform 5"/>
            <p:cNvSpPr/>
            <p:nvPr/>
          </p:nvSpPr>
          <p:spPr>
            <a:xfrm>
              <a:off x="0" y="0"/>
              <a:ext cx="6350000" cy="8642350"/>
            </a:xfrm>
            <a:custGeom>
              <a:avLst/>
              <a:gdLst/>
              <a:ahLst/>
              <a:cxnLst/>
              <a:rect l="l" t="t" r="r" b="b"/>
              <a:pathLst>
                <a:path w="6350000" h="8642350">
                  <a:moveTo>
                    <a:pt x="6350000" y="624840"/>
                  </a:moveTo>
                  <a:cubicBezTo>
                    <a:pt x="6350000" y="543560"/>
                    <a:pt x="6309360" y="472440"/>
                    <a:pt x="6247130" y="430530"/>
                  </a:cubicBezTo>
                  <a:cubicBezTo>
                    <a:pt x="6259830" y="422910"/>
                    <a:pt x="6271260" y="412750"/>
                    <a:pt x="6281420" y="402590"/>
                  </a:cubicBezTo>
                  <a:cubicBezTo>
                    <a:pt x="6324600" y="358140"/>
                    <a:pt x="6350000" y="298450"/>
                    <a:pt x="6350000" y="236220"/>
                  </a:cubicBezTo>
                  <a:cubicBezTo>
                    <a:pt x="6350000" y="173990"/>
                    <a:pt x="6324600" y="114300"/>
                    <a:pt x="6281420" y="69850"/>
                  </a:cubicBezTo>
                  <a:cubicBezTo>
                    <a:pt x="6236970" y="25400"/>
                    <a:pt x="6176010" y="0"/>
                    <a:pt x="6115050" y="0"/>
                  </a:cubicBezTo>
                  <a:cubicBezTo>
                    <a:pt x="6052820" y="0"/>
                    <a:pt x="5991860" y="25400"/>
                    <a:pt x="5948680" y="68580"/>
                  </a:cubicBezTo>
                  <a:cubicBezTo>
                    <a:pt x="5937250" y="80010"/>
                    <a:pt x="5927090" y="92710"/>
                    <a:pt x="5919470" y="105410"/>
                  </a:cubicBezTo>
                  <a:cubicBezTo>
                    <a:pt x="5877560" y="41910"/>
                    <a:pt x="5805170" y="0"/>
                    <a:pt x="5723890" y="0"/>
                  </a:cubicBezTo>
                  <a:cubicBezTo>
                    <a:pt x="5642610" y="0"/>
                    <a:pt x="5570220" y="41910"/>
                    <a:pt x="5528310" y="105410"/>
                  </a:cubicBezTo>
                  <a:cubicBezTo>
                    <a:pt x="5486400" y="41910"/>
                    <a:pt x="5414010" y="0"/>
                    <a:pt x="5332730" y="0"/>
                  </a:cubicBezTo>
                  <a:cubicBezTo>
                    <a:pt x="5250180" y="0"/>
                    <a:pt x="5179060" y="41910"/>
                    <a:pt x="5137150" y="105410"/>
                  </a:cubicBezTo>
                  <a:cubicBezTo>
                    <a:pt x="5095241" y="41910"/>
                    <a:pt x="5022850" y="0"/>
                    <a:pt x="4941570" y="0"/>
                  </a:cubicBezTo>
                  <a:cubicBezTo>
                    <a:pt x="4860291" y="0"/>
                    <a:pt x="4787900" y="41910"/>
                    <a:pt x="4745990" y="105410"/>
                  </a:cubicBezTo>
                  <a:cubicBezTo>
                    <a:pt x="4704080" y="41910"/>
                    <a:pt x="4631690" y="0"/>
                    <a:pt x="4550410" y="0"/>
                  </a:cubicBezTo>
                  <a:cubicBezTo>
                    <a:pt x="4469130" y="0"/>
                    <a:pt x="4396740" y="41910"/>
                    <a:pt x="4354830" y="105410"/>
                  </a:cubicBezTo>
                  <a:cubicBezTo>
                    <a:pt x="4312920" y="41910"/>
                    <a:pt x="4240530" y="0"/>
                    <a:pt x="4159250" y="0"/>
                  </a:cubicBezTo>
                  <a:cubicBezTo>
                    <a:pt x="4077970" y="0"/>
                    <a:pt x="4005580" y="41910"/>
                    <a:pt x="3963670" y="105410"/>
                  </a:cubicBezTo>
                  <a:cubicBezTo>
                    <a:pt x="3921761" y="41910"/>
                    <a:pt x="3849370" y="0"/>
                    <a:pt x="3768091" y="0"/>
                  </a:cubicBezTo>
                  <a:cubicBezTo>
                    <a:pt x="3686811" y="0"/>
                    <a:pt x="3614420" y="41910"/>
                    <a:pt x="3572511" y="105410"/>
                  </a:cubicBezTo>
                  <a:cubicBezTo>
                    <a:pt x="3530601" y="41910"/>
                    <a:pt x="3458211" y="0"/>
                    <a:pt x="3376931" y="0"/>
                  </a:cubicBezTo>
                  <a:cubicBezTo>
                    <a:pt x="3295651" y="0"/>
                    <a:pt x="3216910" y="41910"/>
                    <a:pt x="3175000" y="105410"/>
                  </a:cubicBezTo>
                  <a:cubicBezTo>
                    <a:pt x="3133090" y="41910"/>
                    <a:pt x="3060700" y="0"/>
                    <a:pt x="2979420" y="0"/>
                  </a:cubicBezTo>
                  <a:cubicBezTo>
                    <a:pt x="2898140" y="0"/>
                    <a:pt x="2825750" y="41910"/>
                    <a:pt x="2783840" y="105410"/>
                  </a:cubicBezTo>
                  <a:cubicBezTo>
                    <a:pt x="2741930" y="41910"/>
                    <a:pt x="2669540" y="0"/>
                    <a:pt x="2588260" y="0"/>
                  </a:cubicBezTo>
                  <a:cubicBezTo>
                    <a:pt x="2505710" y="0"/>
                    <a:pt x="2434590" y="41910"/>
                    <a:pt x="2392680" y="105410"/>
                  </a:cubicBezTo>
                  <a:cubicBezTo>
                    <a:pt x="2350770" y="41910"/>
                    <a:pt x="2278380" y="0"/>
                    <a:pt x="2197100" y="0"/>
                  </a:cubicBezTo>
                  <a:cubicBezTo>
                    <a:pt x="2115820" y="0"/>
                    <a:pt x="2043430" y="41910"/>
                    <a:pt x="2001520" y="105410"/>
                  </a:cubicBezTo>
                  <a:cubicBezTo>
                    <a:pt x="1959610" y="41910"/>
                    <a:pt x="1887220" y="0"/>
                    <a:pt x="1805941" y="0"/>
                  </a:cubicBezTo>
                  <a:cubicBezTo>
                    <a:pt x="1723391" y="0"/>
                    <a:pt x="1652270" y="41910"/>
                    <a:pt x="1610361" y="105410"/>
                  </a:cubicBezTo>
                  <a:cubicBezTo>
                    <a:pt x="1568450" y="41910"/>
                    <a:pt x="1496061" y="0"/>
                    <a:pt x="1414781" y="0"/>
                  </a:cubicBezTo>
                  <a:cubicBezTo>
                    <a:pt x="1329691" y="0"/>
                    <a:pt x="1257300" y="41910"/>
                    <a:pt x="1215391" y="105410"/>
                  </a:cubicBezTo>
                  <a:cubicBezTo>
                    <a:pt x="1173481" y="41910"/>
                    <a:pt x="1101091" y="0"/>
                    <a:pt x="1019811" y="0"/>
                  </a:cubicBezTo>
                  <a:cubicBezTo>
                    <a:pt x="937261" y="0"/>
                    <a:pt x="866141" y="41910"/>
                    <a:pt x="824231" y="105410"/>
                  </a:cubicBezTo>
                  <a:cubicBezTo>
                    <a:pt x="782321" y="41910"/>
                    <a:pt x="709931" y="0"/>
                    <a:pt x="628650" y="0"/>
                  </a:cubicBezTo>
                  <a:cubicBezTo>
                    <a:pt x="544830" y="0"/>
                    <a:pt x="473710" y="41910"/>
                    <a:pt x="431800" y="105410"/>
                  </a:cubicBezTo>
                  <a:cubicBezTo>
                    <a:pt x="422910" y="92710"/>
                    <a:pt x="412750" y="80010"/>
                    <a:pt x="402590" y="68580"/>
                  </a:cubicBezTo>
                  <a:cubicBezTo>
                    <a:pt x="358140" y="25400"/>
                    <a:pt x="297180" y="0"/>
                    <a:pt x="234950" y="0"/>
                  </a:cubicBezTo>
                  <a:cubicBezTo>
                    <a:pt x="172720" y="0"/>
                    <a:pt x="113030" y="25400"/>
                    <a:pt x="68580" y="68580"/>
                  </a:cubicBezTo>
                  <a:cubicBezTo>
                    <a:pt x="25400" y="113030"/>
                    <a:pt x="0" y="172720"/>
                    <a:pt x="0" y="234950"/>
                  </a:cubicBezTo>
                  <a:cubicBezTo>
                    <a:pt x="0" y="297180"/>
                    <a:pt x="25400" y="356870"/>
                    <a:pt x="68580" y="401320"/>
                  </a:cubicBezTo>
                  <a:cubicBezTo>
                    <a:pt x="78740" y="411480"/>
                    <a:pt x="90170" y="421640"/>
                    <a:pt x="102870" y="429260"/>
                  </a:cubicBezTo>
                  <a:cubicBezTo>
                    <a:pt x="40640" y="472440"/>
                    <a:pt x="0" y="543560"/>
                    <a:pt x="0" y="624840"/>
                  </a:cubicBezTo>
                  <a:cubicBezTo>
                    <a:pt x="0" y="706120"/>
                    <a:pt x="40640" y="777240"/>
                    <a:pt x="102870" y="819150"/>
                  </a:cubicBezTo>
                  <a:cubicBezTo>
                    <a:pt x="40640" y="861060"/>
                    <a:pt x="0" y="932180"/>
                    <a:pt x="0" y="1013460"/>
                  </a:cubicBezTo>
                  <a:cubicBezTo>
                    <a:pt x="0" y="1094740"/>
                    <a:pt x="40640" y="1165860"/>
                    <a:pt x="102870" y="1207770"/>
                  </a:cubicBezTo>
                  <a:cubicBezTo>
                    <a:pt x="40640" y="1249680"/>
                    <a:pt x="0" y="1322070"/>
                    <a:pt x="0" y="1402080"/>
                  </a:cubicBezTo>
                  <a:cubicBezTo>
                    <a:pt x="0" y="1483360"/>
                    <a:pt x="40640" y="1554480"/>
                    <a:pt x="102870" y="1596390"/>
                  </a:cubicBezTo>
                  <a:cubicBezTo>
                    <a:pt x="40640" y="1638300"/>
                    <a:pt x="0" y="1709420"/>
                    <a:pt x="0" y="1790700"/>
                  </a:cubicBezTo>
                  <a:cubicBezTo>
                    <a:pt x="0" y="1871980"/>
                    <a:pt x="40640" y="1943100"/>
                    <a:pt x="102870" y="1985010"/>
                  </a:cubicBezTo>
                  <a:cubicBezTo>
                    <a:pt x="40640" y="2026920"/>
                    <a:pt x="0" y="2099310"/>
                    <a:pt x="0" y="2179320"/>
                  </a:cubicBezTo>
                  <a:cubicBezTo>
                    <a:pt x="0" y="2260600"/>
                    <a:pt x="40640" y="2331720"/>
                    <a:pt x="102870" y="2373630"/>
                  </a:cubicBezTo>
                  <a:cubicBezTo>
                    <a:pt x="40640" y="2418080"/>
                    <a:pt x="0" y="2489200"/>
                    <a:pt x="0" y="2570480"/>
                  </a:cubicBezTo>
                  <a:cubicBezTo>
                    <a:pt x="0" y="2651760"/>
                    <a:pt x="40640" y="2722880"/>
                    <a:pt x="102870" y="2764790"/>
                  </a:cubicBezTo>
                  <a:cubicBezTo>
                    <a:pt x="40640" y="2806700"/>
                    <a:pt x="0" y="2879090"/>
                    <a:pt x="0" y="2959100"/>
                  </a:cubicBezTo>
                  <a:cubicBezTo>
                    <a:pt x="0" y="3040380"/>
                    <a:pt x="40640" y="3111500"/>
                    <a:pt x="102870" y="3153410"/>
                  </a:cubicBezTo>
                  <a:cubicBezTo>
                    <a:pt x="40640" y="3195320"/>
                    <a:pt x="0" y="3266440"/>
                    <a:pt x="0" y="3347720"/>
                  </a:cubicBezTo>
                  <a:cubicBezTo>
                    <a:pt x="0" y="3429000"/>
                    <a:pt x="40640" y="3500120"/>
                    <a:pt x="102870" y="3542030"/>
                  </a:cubicBezTo>
                  <a:cubicBezTo>
                    <a:pt x="40640" y="3583940"/>
                    <a:pt x="0" y="3655060"/>
                    <a:pt x="0" y="3736340"/>
                  </a:cubicBezTo>
                  <a:cubicBezTo>
                    <a:pt x="0" y="3817620"/>
                    <a:pt x="40640" y="3888740"/>
                    <a:pt x="102870" y="3930650"/>
                  </a:cubicBezTo>
                  <a:cubicBezTo>
                    <a:pt x="40640" y="3973830"/>
                    <a:pt x="0" y="4044950"/>
                    <a:pt x="0" y="4124959"/>
                  </a:cubicBezTo>
                  <a:cubicBezTo>
                    <a:pt x="0" y="4206239"/>
                    <a:pt x="40640" y="4277359"/>
                    <a:pt x="102870" y="4319269"/>
                  </a:cubicBezTo>
                  <a:cubicBezTo>
                    <a:pt x="40640" y="4361180"/>
                    <a:pt x="0" y="4432300"/>
                    <a:pt x="0" y="4513580"/>
                  </a:cubicBezTo>
                  <a:cubicBezTo>
                    <a:pt x="0" y="4594860"/>
                    <a:pt x="40640" y="4665980"/>
                    <a:pt x="102870" y="4707890"/>
                  </a:cubicBezTo>
                  <a:cubicBezTo>
                    <a:pt x="40640" y="4749800"/>
                    <a:pt x="0" y="4820920"/>
                    <a:pt x="0" y="4902200"/>
                  </a:cubicBezTo>
                  <a:cubicBezTo>
                    <a:pt x="0" y="4983480"/>
                    <a:pt x="40640" y="5054600"/>
                    <a:pt x="102870" y="5096510"/>
                  </a:cubicBezTo>
                  <a:cubicBezTo>
                    <a:pt x="40640" y="5138420"/>
                    <a:pt x="0" y="5210810"/>
                    <a:pt x="0" y="5290820"/>
                  </a:cubicBezTo>
                  <a:cubicBezTo>
                    <a:pt x="0" y="5372100"/>
                    <a:pt x="40640" y="5443220"/>
                    <a:pt x="102870" y="5485130"/>
                  </a:cubicBezTo>
                  <a:cubicBezTo>
                    <a:pt x="40640" y="5527039"/>
                    <a:pt x="0" y="5598159"/>
                    <a:pt x="0" y="5679439"/>
                  </a:cubicBezTo>
                  <a:cubicBezTo>
                    <a:pt x="0" y="5760719"/>
                    <a:pt x="40640" y="5831839"/>
                    <a:pt x="102870" y="5873749"/>
                  </a:cubicBezTo>
                  <a:cubicBezTo>
                    <a:pt x="40640" y="5915659"/>
                    <a:pt x="0" y="5986779"/>
                    <a:pt x="0" y="6068059"/>
                  </a:cubicBezTo>
                  <a:cubicBezTo>
                    <a:pt x="0" y="6149339"/>
                    <a:pt x="40640" y="6220459"/>
                    <a:pt x="102870" y="6262369"/>
                  </a:cubicBezTo>
                  <a:cubicBezTo>
                    <a:pt x="40640" y="6304280"/>
                    <a:pt x="0" y="6375400"/>
                    <a:pt x="0" y="6456680"/>
                  </a:cubicBezTo>
                  <a:cubicBezTo>
                    <a:pt x="0" y="6537960"/>
                    <a:pt x="40640" y="6609080"/>
                    <a:pt x="102870" y="6650990"/>
                  </a:cubicBezTo>
                  <a:cubicBezTo>
                    <a:pt x="40640" y="6692900"/>
                    <a:pt x="0" y="6764020"/>
                    <a:pt x="0" y="6845300"/>
                  </a:cubicBezTo>
                  <a:cubicBezTo>
                    <a:pt x="0" y="6926580"/>
                    <a:pt x="40640" y="6997700"/>
                    <a:pt x="102870" y="7039610"/>
                  </a:cubicBezTo>
                  <a:cubicBezTo>
                    <a:pt x="40640" y="7082790"/>
                    <a:pt x="0" y="7153910"/>
                    <a:pt x="0" y="7233920"/>
                  </a:cubicBezTo>
                  <a:cubicBezTo>
                    <a:pt x="0" y="7315200"/>
                    <a:pt x="40640" y="7386320"/>
                    <a:pt x="102870" y="7428230"/>
                  </a:cubicBezTo>
                  <a:cubicBezTo>
                    <a:pt x="40640" y="7470139"/>
                    <a:pt x="0" y="7541260"/>
                    <a:pt x="0" y="7622539"/>
                  </a:cubicBezTo>
                  <a:cubicBezTo>
                    <a:pt x="0" y="7703819"/>
                    <a:pt x="40640" y="7774939"/>
                    <a:pt x="102870" y="7816849"/>
                  </a:cubicBezTo>
                  <a:cubicBezTo>
                    <a:pt x="40640" y="7866380"/>
                    <a:pt x="0" y="7937500"/>
                    <a:pt x="0" y="8018780"/>
                  </a:cubicBezTo>
                  <a:cubicBezTo>
                    <a:pt x="0" y="8100061"/>
                    <a:pt x="40640" y="8171180"/>
                    <a:pt x="102870" y="8213090"/>
                  </a:cubicBezTo>
                  <a:cubicBezTo>
                    <a:pt x="90170" y="8220710"/>
                    <a:pt x="78740" y="8230870"/>
                    <a:pt x="68580" y="8241030"/>
                  </a:cubicBezTo>
                  <a:cubicBezTo>
                    <a:pt x="25400" y="8285480"/>
                    <a:pt x="0" y="8346440"/>
                    <a:pt x="0" y="8407400"/>
                  </a:cubicBezTo>
                  <a:cubicBezTo>
                    <a:pt x="0" y="8469630"/>
                    <a:pt x="25400" y="8529320"/>
                    <a:pt x="68580" y="8573770"/>
                  </a:cubicBezTo>
                  <a:cubicBezTo>
                    <a:pt x="111760" y="8616950"/>
                    <a:pt x="172720" y="8642350"/>
                    <a:pt x="234950" y="8642350"/>
                  </a:cubicBezTo>
                  <a:cubicBezTo>
                    <a:pt x="297180" y="8642350"/>
                    <a:pt x="356870" y="8616950"/>
                    <a:pt x="401320" y="8573770"/>
                  </a:cubicBezTo>
                  <a:cubicBezTo>
                    <a:pt x="412750" y="8562339"/>
                    <a:pt x="422910" y="8549639"/>
                    <a:pt x="430530" y="8536939"/>
                  </a:cubicBezTo>
                  <a:cubicBezTo>
                    <a:pt x="472440" y="8600439"/>
                    <a:pt x="544830" y="8642349"/>
                    <a:pt x="626110" y="8642349"/>
                  </a:cubicBezTo>
                  <a:cubicBezTo>
                    <a:pt x="707390" y="8642349"/>
                    <a:pt x="779780" y="8600439"/>
                    <a:pt x="821690" y="8536939"/>
                  </a:cubicBezTo>
                  <a:cubicBezTo>
                    <a:pt x="863600" y="8600439"/>
                    <a:pt x="935990" y="8642349"/>
                    <a:pt x="1017270" y="8642349"/>
                  </a:cubicBezTo>
                  <a:cubicBezTo>
                    <a:pt x="1099820" y="8642349"/>
                    <a:pt x="1172210" y="8600439"/>
                    <a:pt x="1212850" y="8536939"/>
                  </a:cubicBezTo>
                  <a:cubicBezTo>
                    <a:pt x="1254760" y="8600439"/>
                    <a:pt x="1327150" y="8642349"/>
                    <a:pt x="1408430" y="8642349"/>
                  </a:cubicBezTo>
                  <a:cubicBezTo>
                    <a:pt x="1489710" y="8642349"/>
                    <a:pt x="1562100" y="8600439"/>
                    <a:pt x="1604010" y="8536939"/>
                  </a:cubicBezTo>
                  <a:cubicBezTo>
                    <a:pt x="1645920" y="8600439"/>
                    <a:pt x="1718310" y="8642349"/>
                    <a:pt x="1799590" y="8642349"/>
                  </a:cubicBezTo>
                  <a:cubicBezTo>
                    <a:pt x="1880870" y="8642349"/>
                    <a:pt x="1953260" y="8600439"/>
                    <a:pt x="1995170" y="8536939"/>
                  </a:cubicBezTo>
                  <a:cubicBezTo>
                    <a:pt x="2037080" y="8600439"/>
                    <a:pt x="2109470" y="8642349"/>
                    <a:pt x="2190750" y="8642349"/>
                  </a:cubicBezTo>
                  <a:cubicBezTo>
                    <a:pt x="2273300" y="8642349"/>
                    <a:pt x="2344420" y="8600439"/>
                    <a:pt x="2386330" y="8536939"/>
                  </a:cubicBezTo>
                  <a:cubicBezTo>
                    <a:pt x="2428240" y="8600439"/>
                    <a:pt x="2500630" y="8642349"/>
                    <a:pt x="2581910" y="8642349"/>
                  </a:cubicBezTo>
                  <a:cubicBezTo>
                    <a:pt x="2663190" y="8642349"/>
                    <a:pt x="2735580" y="8600439"/>
                    <a:pt x="2777490" y="8536939"/>
                  </a:cubicBezTo>
                  <a:cubicBezTo>
                    <a:pt x="2819400" y="8600439"/>
                    <a:pt x="2891790" y="8642349"/>
                    <a:pt x="2973070" y="8642349"/>
                  </a:cubicBezTo>
                  <a:cubicBezTo>
                    <a:pt x="3055620" y="8642349"/>
                    <a:pt x="3126740" y="8600439"/>
                    <a:pt x="3168650" y="8536939"/>
                  </a:cubicBezTo>
                  <a:cubicBezTo>
                    <a:pt x="3210560" y="8600439"/>
                    <a:pt x="3282950" y="8642349"/>
                    <a:pt x="3364230" y="8642349"/>
                  </a:cubicBezTo>
                  <a:cubicBezTo>
                    <a:pt x="3445509" y="8642349"/>
                    <a:pt x="3517900" y="8600439"/>
                    <a:pt x="3559809" y="8536939"/>
                  </a:cubicBezTo>
                  <a:cubicBezTo>
                    <a:pt x="3601719" y="8600439"/>
                    <a:pt x="3674109" y="8642349"/>
                    <a:pt x="3755389" y="8642349"/>
                  </a:cubicBezTo>
                  <a:cubicBezTo>
                    <a:pt x="3837939" y="8642349"/>
                    <a:pt x="3909059" y="8600439"/>
                    <a:pt x="3950969" y="8536939"/>
                  </a:cubicBezTo>
                  <a:cubicBezTo>
                    <a:pt x="3992879" y="8600439"/>
                    <a:pt x="4065269" y="8642349"/>
                    <a:pt x="4146549" y="8642349"/>
                  </a:cubicBezTo>
                  <a:cubicBezTo>
                    <a:pt x="4227829" y="8642349"/>
                    <a:pt x="4300219" y="8600439"/>
                    <a:pt x="4342129" y="8536939"/>
                  </a:cubicBezTo>
                  <a:cubicBezTo>
                    <a:pt x="4384039" y="8600439"/>
                    <a:pt x="4456429" y="8642349"/>
                    <a:pt x="4537709" y="8642349"/>
                  </a:cubicBezTo>
                  <a:cubicBezTo>
                    <a:pt x="4618989" y="8642349"/>
                    <a:pt x="4691379" y="8600439"/>
                    <a:pt x="4733289" y="8536939"/>
                  </a:cubicBezTo>
                  <a:cubicBezTo>
                    <a:pt x="4775199" y="8600439"/>
                    <a:pt x="4847589" y="8642349"/>
                    <a:pt x="4928869" y="8642349"/>
                  </a:cubicBezTo>
                  <a:cubicBezTo>
                    <a:pt x="5010149" y="8642349"/>
                    <a:pt x="5082539" y="8600439"/>
                    <a:pt x="5124449" y="8536939"/>
                  </a:cubicBezTo>
                  <a:cubicBezTo>
                    <a:pt x="5166359" y="8600439"/>
                    <a:pt x="5238749" y="8642349"/>
                    <a:pt x="5320029" y="8642349"/>
                  </a:cubicBezTo>
                  <a:cubicBezTo>
                    <a:pt x="5401309" y="8642349"/>
                    <a:pt x="5473699" y="8600439"/>
                    <a:pt x="5515609" y="8536939"/>
                  </a:cubicBezTo>
                  <a:cubicBezTo>
                    <a:pt x="5557519" y="8600439"/>
                    <a:pt x="5629909" y="8642349"/>
                    <a:pt x="5711189" y="8642349"/>
                  </a:cubicBezTo>
                  <a:cubicBezTo>
                    <a:pt x="5793739" y="8642349"/>
                    <a:pt x="5864859" y="8600439"/>
                    <a:pt x="5906769" y="8536939"/>
                  </a:cubicBezTo>
                  <a:cubicBezTo>
                    <a:pt x="5915659" y="8549639"/>
                    <a:pt x="5925819" y="8562339"/>
                    <a:pt x="5935978" y="8573770"/>
                  </a:cubicBezTo>
                  <a:cubicBezTo>
                    <a:pt x="5979158" y="8616950"/>
                    <a:pt x="6040119" y="8642350"/>
                    <a:pt x="6102348" y="8642350"/>
                  </a:cubicBezTo>
                  <a:cubicBezTo>
                    <a:pt x="6163308" y="8642350"/>
                    <a:pt x="6224269" y="8616950"/>
                    <a:pt x="6268719" y="8573770"/>
                  </a:cubicBezTo>
                  <a:cubicBezTo>
                    <a:pt x="6311898" y="8529320"/>
                    <a:pt x="6337298" y="8469630"/>
                    <a:pt x="6337298" y="8407400"/>
                  </a:cubicBezTo>
                  <a:cubicBezTo>
                    <a:pt x="6337298" y="8345170"/>
                    <a:pt x="6311898" y="8285480"/>
                    <a:pt x="6268719" y="8241030"/>
                  </a:cubicBezTo>
                  <a:cubicBezTo>
                    <a:pt x="6258559" y="8230870"/>
                    <a:pt x="6247128" y="8220711"/>
                    <a:pt x="6234428" y="8213090"/>
                  </a:cubicBezTo>
                  <a:cubicBezTo>
                    <a:pt x="6296658" y="8171180"/>
                    <a:pt x="6337298" y="8098790"/>
                    <a:pt x="6337298" y="8018780"/>
                  </a:cubicBezTo>
                  <a:cubicBezTo>
                    <a:pt x="6337298" y="7937500"/>
                    <a:pt x="6296658" y="7866380"/>
                    <a:pt x="6234428" y="7824470"/>
                  </a:cubicBezTo>
                  <a:cubicBezTo>
                    <a:pt x="6296658" y="7782561"/>
                    <a:pt x="6337298" y="7711440"/>
                    <a:pt x="6337298" y="7630161"/>
                  </a:cubicBezTo>
                  <a:cubicBezTo>
                    <a:pt x="6337298" y="7548881"/>
                    <a:pt x="6296658" y="7477761"/>
                    <a:pt x="6234428" y="7435851"/>
                  </a:cubicBezTo>
                  <a:cubicBezTo>
                    <a:pt x="6296658" y="7393941"/>
                    <a:pt x="6337298" y="7321551"/>
                    <a:pt x="6337298" y="7241541"/>
                  </a:cubicBezTo>
                  <a:cubicBezTo>
                    <a:pt x="6337298" y="7160261"/>
                    <a:pt x="6296658" y="7089141"/>
                    <a:pt x="6234428" y="7047231"/>
                  </a:cubicBezTo>
                  <a:cubicBezTo>
                    <a:pt x="6296658" y="7005321"/>
                    <a:pt x="6337298" y="6934201"/>
                    <a:pt x="6337298" y="6852921"/>
                  </a:cubicBezTo>
                  <a:cubicBezTo>
                    <a:pt x="6337298" y="6771642"/>
                    <a:pt x="6296658" y="6700521"/>
                    <a:pt x="6234428" y="6658611"/>
                  </a:cubicBezTo>
                  <a:cubicBezTo>
                    <a:pt x="6296658" y="6615431"/>
                    <a:pt x="6337298" y="6544311"/>
                    <a:pt x="6337298" y="6464302"/>
                  </a:cubicBezTo>
                  <a:cubicBezTo>
                    <a:pt x="6337298" y="6383022"/>
                    <a:pt x="6296658" y="6311902"/>
                    <a:pt x="6234428" y="6269992"/>
                  </a:cubicBezTo>
                  <a:cubicBezTo>
                    <a:pt x="6296658" y="6228082"/>
                    <a:pt x="6337298" y="6156962"/>
                    <a:pt x="6337298" y="6075682"/>
                  </a:cubicBezTo>
                  <a:cubicBezTo>
                    <a:pt x="6337298" y="5994402"/>
                    <a:pt x="6296658" y="5923282"/>
                    <a:pt x="6234428" y="5881372"/>
                  </a:cubicBezTo>
                  <a:cubicBezTo>
                    <a:pt x="6296658" y="5839462"/>
                    <a:pt x="6337298" y="5768342"/>
                    <a:pt x="6337298" y="5687062"/>
                  </a:cubicBezTo>
                  <a:cubicBezTo>
                    <a:pt x="6337298" y="5605782"/>
                    <a:pt x="6296658" y="5534662"/>
                    <a:pt x="6234428" y="5492752"/>
                  </a:cubicBezTo>
                  <a:cubicBezTo>
                    <a:pt x="6296658" y="5449572"/>
                    <a:pt x="6337298" y="5378452"/>
                    <a:pt x="6337298" y="5298442"/>
                  </a:cubicBezTo>
                  <a:cubicBezTo>
                    <a:pt x="6337298" y="5217163"/>
                    <a:pt x="6296658" y="5146042"/>
                    <a:pt x="6234428" y="5104133"/>
                  </a:cubicBezTo>
                  <a:cubicBezTo>
                    <a:pt x="6296658" y="5062223"/>
                    <a:pt x="6337298" y="4991103"/>
                    <a:pt x="6337298" y="4909823"/>
                  </a:cubicBezTo>
                  <a:cubicBezTo>
                    <a:pt x="6337298" y="4828543"/>
                    <a:pt x="6296658" y="4757423"/>
                    <a:pt x="6234428" y="4715513"/>
                  </a:cubicBezTo>
                  <a:cubicBezTo>
                    <a:pt x="6296658" y="4672333"/>
                    <a:pt x="6337298" y="4601213"/>
                    <a:pt x="6337298" y="4521203"/>
                  </a:cubicBezTo>
                  <a:cubicBezTo>
                    <a:pt x="6337298" y="4439923"/>
                    <a:pt x="6296658" y="4368803"/>
                    <a:pt x="6234428" y="4326893"/>
                  </a:cubicBezTo>
                  <a:cubicBezTo>
                    <a:pt x="6296658" y="4284983"/>
                    <a:pt x="6337298" y="4213863"/>
                    <a:pt x="6337298" y="4132583"/>
                  </a:cubicBezTo>
                  <a:cubicBezTo>
                    <a:pt x="6337298" y="4051303"/>
                    <a:pt x="6296658" y="3980183"/>
                    <a:pt x="6234428" y="3938274"/>
                  </a:cubicBezTo>
                  <a:cubicBezTo>
                    <a:pt x="6296658" y="3896364"/>
                    <a:pt x="6337298" y="3825244"/>
                    <a:pt x="6337298" y="3743964"/>
                  </a:cubicBezTo>
                  <a:cubicBezTo>
                    <a:pt x="6337298" y="3662684"/>
                    <a:pt x="6296658" y="3591564"/>
                    <a:pt x="6234428" y="3549654"/>
                  </a:cubicBezTo>
                  <a:cubicBezTo>
                    <a:pt x="6296658" y="3506474"/>
                    <a:pt x="6337298" y="3435354"/>
                    <a:pt x="6337298" y="3355344"/>
                  </a:cubicBezTo>
                  <a:cubicBezTo>
                    <a:pt x="6337298" y="3274064"/>
                    <a:pt x="6296658" y="3202944"/>
                    <a:pt x="6234428" y="3161034"/>
                  </a:cubicBezTo>
                  <a:cubicBezTo>
                    <a:pt x="6296658" y="3119124"/>
                    <a:pt x="6337298" y="3048004"/>
                    <a:pt x="6337298" y="2966724"/>
                  </a:cubicBezTo>
                  <a:cubicBezTo>
                    <a:pt x="6337298" y="2885444"/>
                    <a:pt x="6296658" y="2814324"/>
                    <a:pt x="6234428" y="2772414"/>
                  </a:cubicBezTo>
                  <a:cubicBezTo>
                    <a:pt x="6296658" y="2730504"/>
                    <a:pt x="6337298" y="2659384"/>
                    <a:pt x="6337298" y="2578104"/>
                  </a:cubicBezTo>
                  <a:cubicBezTo>
                    <a:pt x="6337298" y="2496824"/>
                    <a:pt x="6296658" y="2425704"/>
                    <a:pt x="6234428" y="2383794"/>
                  </a:cubicBezTo>
                  <a:cubicBezTo>
                    <a:pt x="6296658" y="2341884"/>
                    <a:pt x="6337298" y="2270764"/>
                    <a:pt x="6337298" y="2189484"/>
                  </a:cubicBezTo>
                  <a:cubicBezTo>
                    <a:pt x="6337298" y="2108204"/>
                    <a:pt x="6296658" y="2037084"/>
                    <a:pt x="6234428" y="1995174"/>
                  </a:cubicBezTo>
                  <a:cubicBezTo>
                    <a:pt x="6296658" y="1953264"/>
                    <a:pt x="6337298" y="1882144"/>
                    <a:pt x="6337298" y="1800864"/>
                  </a:cubicBezTo>
                  <a:cubicBezTo>
                    <a:pt x="6337298" y="1719584"/>
                    <a:pt x="6296658" y="1648464"/>
                    <a:pt x="6234428" y="1606554"/>
                  </a:cubicBezTo>
                  <a:cubicBezTo>
                    <a:pt x="6296658" y="1563374"/>
                    <a:pt x="6337298" y="1492254"/>
                    <a:pt x="6337298" y="1412244"/>
                  </a:cubicBezTo>
                  <a:cubicBezTo>
                    <a:pt x="6337298" y="1330964"/>
                    <a:pt x="6296658" y="1259844"/>
                    <a:pt x="6234428" y="1217934"/>
                  </a:cubicBezTo>
                  <a:cubicBezTo>
                    <a:pt x="6296658" y="1176024"/>
                    <a:pt x="6337298" y="1104904"/>
                    <a:pt x="6337298" y="1023624"/>
                  </a:cubicBezTo>
                  <a:cubicBezTo>
                    <a:pt x="6337298" y="942344"/>
                    <a:pt x="6296658" y="871224"/>
                    <a:pt x="6234428" y="829314"/>
                  </a:cubicBezTo>
                  <a:cubicBezTo>
                    <a:pt x="6309358" y="775974"/>
                    <a:pt x="6349998" y="704854"/>
                    <a:pt x="6349998" y="624844"/>
                  </a:cubicBezTo>
                  <a:close/>
                </a:path>
              </a:pathLst>
            </a:custGeom>
            <a:solidFill>
              <a:srgbClr val="8FB994"/>
            </a:solidFill>
          </p:spPr>
        </p:sp>
        <p:sp>
          <p:nvSpPr>
            <p:cNvPr id="6" name="Freeform 6"/>
            <p:cNvSpPr/>
            <p:nvPr/>
          </p:nvSpPr>
          <p:spPr>
            <a:xfrm>
              <a:off x="389890" y="450850"/>
              <a:ext cx="5570220" cy="7743190"/>
            </a:xfrm>
            <a:custGeom>
              <a:avLst/>
              <a:gdLst/>
              <a:ahLst/>
              <a:cxnLst/>
              <a:rect l="l" t="t" r="r" b="b"/>
              <a:pathLst>
                <a:path w="5570220" h="7743190">
                  <a:moveTo>
                    <a:pt x="0" y="0"/>
                  </a:moveTo>
                  <a:lnTo>
                    <a:pt x="5570220" y="0"/>
                  </a:lnTo>
                  <a:lnTo>
                    <a:pt x="5570220" y="7743190"/>
                  </a:lnTo>
                  <a:lnTo>
                    <a:pt x="0" y="7743190"/>
                  </a:lnTo>
                  <a:close/>
                </a:path>
              </a:pathLst>
            </a:custGeom>
            <a:blipFill>
              <a:blip r:embed="rId2" cstate="email">
                <a:extLst>
                  <a:ext uri="{28A0092B-C50C-407E-A947-70E740481C1C}">
                    <a14:useLocalDpi xmlns:a14="http://schemas.microsoft.com/office/drawing/2010/main"/>
                  </a:ext>
                </a:extLst>
              </a:blip>
              <a:stretch>
                <a:fillRect/>
              </a:stretch>
            </a:blipFill>
          </p:spPr>
        </p:sp>
      </p:grpSp>
      <p:grpSp>
        <p:nvGrpSpPr>
          <p:cNvPr id="7" name="Group 7"/>
          <p:cNvGrpSpPr>
            <a:grpSpLocks noChangeAspect="1"/>
          </p:cNvGrpSpPr>
          <p:nvPr/>
        </p:nvGrpSpPr>
        <p:grpSpPr>
          <a:xfrm rot="7897044">
            <a:off x="-3261611" y="5734766"/>
            <a:ext cx="7673339" cy="10444950"/>
            <a:chOff x="0" y="0"/>
            <a:chExt cx="6350000" cy="8643620"/>
          </a:xfrm>
        </p:grpSpPr>
        <p:sp>
          <p:nvSpPr>
            <p:cNvPr id="8" name="Freeform 8"/>
            <p:cNvSpPr/>
            <p:nvPr/>
          </p:nvSpPr>
          <p:spPr>
            <a:xfrm>
              <a:off x="0" y="0"/>
              <a:ext cx="6350000" cy="8642350"/>
            </a:xfrm>
            <a:custGeom>
              <a:avLst/>
              <a:gdLst/>
              <a:ahLst/>
              <a:cxnLst/>
              <a:rect l="l" t="t" r="r" b="b"/>
              <a:pathLst>
                <a:path w="6350000" h="8642350">
                  <a:moveTo>
                    <a:pt x="6350000" y="624840"/>
                  </a:moveTo>
                  <a:cubicBezTo>
                    <a:pt x="6350000" y="543560"/>
                    <a:pt x="6309360" y="472440"/>
                    <a:pt x="6247130" y="430530"/>
                  </a:cubicBezTo>
                  <a:cubicBezTo>
                    <a:pt x="6259830" y="422910"/>
                    <a:pt x="6271260" y="412750"/>
                    <a:pt x="6281420" y="402590"/>
                  </a:cubicBezTo>
                  <a:cubicBezTo>
                    <a:pt x="6324600" y="358140"/>
                    <a:pt x="6350000" y="298450"/>
                    <a:pt x="6350000" y="236220"/>
                  </a:cubicBezTo>
                  <a:cubicBezTo>
                    <a:pt x="6350000" y="173990"/>
                    <a:pt x="6324600" y="114300"/>
                    <a:pt x="6281420" y="69850"/>
                  </a:cubicBezTo>
                  <a:cubicBezTo>
                    <a:pt x="6236970" y="25400"/>
                    <a:pt x="6176010" y="0"/>
                    <a:pt x="6115050" y="0"/>
                  </a:cubicBezTo>
                  <a:cubicBezTo>
                    <a:pt x="6052820" y="0"/>
                    <a:pt x="5991860" y="25400"/>
                    <a:pt x="5948680" y="68580"/>
                  </a:cubicBezTo>
                  <a:cubicBezTo>
                    <a:pt x="5937250" y="80010"/>
                    <a:pt x="5927090" y="92710"/>
                    <a:pt x="5919470" y="105410"/>
                  </a:cubicBezTo>
                  <a:cubicBezTo>
                    <a:pt x="5877560" y="41910"/>
                    <a:pt x="5805170" y="0"/>
                    <a:pt x="5723890" y="0"/>
                  </a:cubicBezTo>
                  <a:cubicBezTo>
                    <a:pt x="5642610" y="0"/>
                    <a:pt x="5570220" y="41910"/>
                    <a:pt x="5528310" y="105410"/>
                  </a:cubicBezTo>
                  <a:cubicBezTo>
                    <a:pt x="5486400" y="41910"/>
                    <a:pt x="5414010" y="0"/>
                    <a:pt x="5332730" y="0"/>
                  </a:cubicBezTo>
                  <a:cubicBezTo>
                    <a:pt x="5250180" y="0"/>
                    <a:pt x="5179060" y="41910"/>
                    <a:pt x="5137150" y="105410"/>
                  </a:cubicBezTo>
                  <a:cubicBezTo>
                    <a:pt x="5095241" y="41910"/>
                    <a:pt x="5022850" y="0"/>
                    <a:pt x="4941570" y="0"/>
                  </a:cubicBezTo>
                  <a:cubicBezTo>
                    <a:pt x="4860291" y="0"/>
                    <a:pt x="4787900" y="41910"/>
                    <a:pt x="4745990" y="105410"/>
                  </a:cubicBezTo>
                  <a:cubicBezTo>
                    <a:pt x="4704080" y="41910"/>
                    <a:pt x="4631690" y="0"/>
                    <a:pt x="4550410" y="0"/>
                  </a:cubicBezTo>
                  <a:cubicBezTo>
                    <a:pt x="4469130" y="0"/>
                    <a:pt x="4396740" y="41910"/>
                    <a:pt x="4354830" y="105410"/>
                  </a:cubicBezTo>
                  <a:cubicBezTo>
                    <a:pt x="4312920" y="41910"/>
                    <a:pt x="4240530" y="0"/>
                    <a:pt x="4159250" y="0"/>
                  </a:cubicBezTo>
                  <a:cubicBezTo>
                    <a:pt x="4077970" y="0"/>
                    <a:pt x="4005580" y="41910"/>
                    <a:pt x="3963670" y="105410"/>
                  </a:cubicBezTo>
                  <a:cubicBezTo>
                    <a:pt x="3921761" y="41910"/>
                    <a:pt x="3849370" y="0"/>
                    <a:pt x="3768091" y="0"/>
                  </a:cubicBezTo>
                  <a:cubicBezTo>
                    <a:pt x="3686811" y="0"/>
                    <a:pt x="3614420" y="41910"/>
                    <a:pt x="3572511" y="105410"/>
                  </a:cubicBezTo>
                  <a:cubicBezTo>
                    <a:pt x="3530601" y="41910"/>
                    <a:pt x="3458211" y="0"/>
                    <a:pt x="3376931" y="0"/>
                  </a:cubicBezTo>
                  <a:cubicBezTo>
                    <a:pt x="3295651" y="0"/>
                    <a:pt x="3216910" y="41910"/>
                    <a:pt x="3175000" y="105410"/>
                  </a:cubicBezTo>
                  <a:cubicBezTo>
                    <a:pt x="3133090" y="41910"/>
                    <a:pt x="3060700" y="0"/>
                    <a:pt x="2979420" y="0"/>
                  </a:cubicBezTo>
                  <a:cubicBezTo>
                    <a:pt x="2898140" y="0"/>
                    <a:pt x="2825750" y="41910"/>
                    <a:pt x="2783840" y="105410"/>
                  </a:cubicBezTo>
                  <a:cubicBezTo>
                    <a:pt x="2741930" y="41910"/>
                    <a:pt x="2669540" y="0"/>
                    <a:pt x="2588260" y="0"/>
                  </a:cubicBezTo>
                  <a:cubicBezTo>
                    <a:pt x="2505710" y="0"/>
                    <a:pt x="2434590" y="41910"/>
                    <a:pt x="2392680" y="105410"/>
                  </a:cubicBezTo>
                  <a:cubicBezTo>
                    <a:pt x="2350770" y="41910"/>
                    <a:pt x="2278380" y="0"/>
                    <a:pt x="2197100" y="0"/>
                  </a:cubicBezTo>
                  <a:cubicBezTo>
                    <a:pt x="2115820" y="0"/>
                    <a:pt x="2043430" y="41910"/>
                    <a:pt x="2001520" y="105410"/>
                  </a:cubicBezTo>
                  <a:cubicBezTo>
                    <a:pt x="1959610" y="41910"/>
                    <a:pt x="1887220" y="0"/>
                    <a:pt x="1805941" y="0"/>
                  </a:cubicBezTo>
                  <a:cubicBezTo>
                    <a:pt x="1723391" y="0"/>
                    <a:pt x="1652270" y="41910"/>
                    <a:pt x="1610361" y="105410"/>
                  </a:cubicBezTo>
                  <a:cubicBezTo>
                    <a:pt x="1568450" y="41910"/>
                    <a:pt x="1496061" y="0"/>
                    <a:pt x="1414781" y="0"/>
                  </a:cubicBezTo>
                  <a:cubicBezTo>
                    <a:pt x="1329691" y="0"/>
                    <a:pt x="1257300" y="41910"/>
                    <a:pt x="1215391" y="105410"/>
                  </a:cubicBezTo>
                  <a:cubicBezTo>
                    <a:pt x="1173481" y="41910"/>
                    <a:pt x="1101091" y="0"/>
                    <a:pt x="1019811" y="0"/>
                  </a:cubicBezTo>
                  <a:cubicBezTo>
                    <a:pt x="937261" y="0"/>
                    <a:pt x="866141" y="41910"/>
                    <a:pt x="824231" y="105410"/>
                  </a:cubicBezTo>
                  <a:cubicBezTo>
                    <a:pt x="782321" y="41910"/>
                    <a:pt x="709931" y="0"/>
                    <a:pt x="628650" y="0"/>
                  </a:cubicBezTo>
                  <a:cubicBezTo>
                    <a:pt x="544830" y="0"/>
                    <a:pt x="473710" y="41910"/>
                    <a:pt x="431800" y="105410"/>
                  </a:cubicBezTo>
                  <a:cubicBezTo>
                    <a:pt x="422910" y="92710"/>
                    <a:pt x="412750" y="80010"/>
                    <a:pt x="402590" y="68580"/>
                  </a:cubicBezTo>
                  <a:cubicBezTo>
                    <a:pt x="358140" y="25400"/>
                    <a:pt x="297180" y="0"/>
                    <a:pt x="234950" y="0"/>
                  </a:cubicBezTo>
                  <a:cubicBezTo>
                    <a:pt x="172720" y="0"/>
                    <a:pt x="113030" y="25400"/>
                    <a:pt x="68580" y="68580"/>
                  </a:cubicBezTo>
                  <a:cubicBezTo>
                    <a:pt x="25400" y="113030"/>
                    <a:pt x="0" y="172720"/>
                    <a:pt x="0" y="234950"/>
                  </a:cubicBezTo>
                  <a:cubicBezTo>
                    <a:pt x="0" y="297180"/>
                    <a:pt x="25400" y="356870"/>
                    <a:pt x="68580" y="401320"/>
                  </a:cubicBezTo>
                  <a:cubicBezTo>
                    <a:pt x="78740" y="411480"/>
                    <a:pt x="90170" y="421640"/>
                    <a:pt x="102870" y="429260"/>
                  </a:cubicBezTo>
                  <a:cubicBezTo>
                    <a:pt x="40640" y="472440"/>
                    <a:pt x="0" y="543560"/>
                    <a:pt x="0" y="624840"/>
                  </a:cubicBezTo>
                  <a:cubicBezTo>
                    <a:pt x="0" y="706120"/>
                    <a:pt x="40640" y="777240"/>
                    <a:pt x="102870" y="819150"/>
                  </a:cubicBezTo>
                  <a:cubicBezTo>
                    <a:pt x="40640" y="861060"/>
                    <a:pt x="0" y="932180"/>
                    <a:pt x="0" y="1013460"/>
                  </a:cubicBezTo>
                  <a:cubicBezTo>
                    <a:pt x="0" y="1094740"/>
                    <a:pt x="40640" y="1165860"/>
                    <a:pt x="102870" y="1207770"/>
                  </a:cubicBezTo>
                  <a:cubicBezTo>
                    <a:pt x="40640" y="1249680"/>
                    <a:pt x="0" y="1322070"/>
                    <a:pt x="0" y="1402080"/>
                  </a:cubicBezTo>
                  <a:cubicBezTo>
                    <a:pt x="0" y="1483360"/>
                    <a:pt x="40640" y="1554480"/>
                    <a:pt x="102870" y="1596390"/>
                  </a:cubicBezTo>
                  <a:cubicBezTo>
                    <a:pt x="40640" y="1638300"/>
                    <a:pt x="0" y="1709420"/>
                    <a:pt x="0" y="1790700"/>
                  </a:cubicBezTo>
                  <a:cubicBezTo>
                    <a:pt x="0" y="1871980"/>
                    <a:pt x="40640" y="1943100"/>
                    <a:pt x="102870" y="1985010"/>
                  </a:cubicBezTo>
                  <a:cubicBezTo>
                    <a:pt x="40640" y="2026920"/>
                    <a:pt x="0" y="2099310"/>
                    <a:pt x="0" y="2179320"/>
                  </a:cubicBezTo>
                  <a:cubicBezTo>
                    <a:pt x="0" y="2260600"/>
                    <a:pt x="40640" y="2331720"/>
                    <a:pt x="102870" y="2373630"/>
                  </a:cubicBezTo>
                  <a:cubicBezTo>
                    <a:pt x="40640" y="2418080"/>
                    <a:pt x="0" y="2489200"/>
                    <a:pt x="0" y="2570480"/>
                  </a:cubicBezTo>
                  <a:cubicBezTo>
                    <a:pt x="0" y="2651760"/>
                    <a:pt x="40640" y="2722880"/>
                    <a:pt x="102870" y="2764790"/>
                  </a:cubicBezTo>
                  <a:cubicBezTo>
                    <a:pt x="40640" y="2806700"/>
                    <a:pt x="0" y="2879090"/>
                    <a:pt x="0" y="2959100"/>
                  </a:cubicBezTo>
                  <a:cubicBezTo>
                    <a:pt x="0" y="3040380"/>
                    <a:pt x="40640" y="3111500"/>
                    <a:pt x="102870" y="3153410"/>
                  </a:cubicBezTo>
                  <a:cubicBezTo>
                    <a:pt x="40640" y="3195320"/>
                    <a:pt x="0" y="3266440"/>
                    <a:pt x="0" y="3347720"/>
                  </a:cubicBezTo>
                  <a:cubicBezTo>
                    <a:pt x="0" y="3429000"/>
                    <a:pt x="40640" y="3500120"/>
                    <a:pt x="102870" y="3542030"/>
                  </a:cubicBezTo>
                  <a:cubicBezTo>
                    <a:pt x="40640" y="3583940"/>
                    <a:pt x="0" y="3655060"/>
                    <a:pt x="0" y="3736340"/>
                  </a:cubicBezTo>
                  <a:cubicBezTo>
                    <a:pt x="0" y="3817620"/>
                    <a:pt x="40640" y="3888740"/>
                    <a:pt x="102870" y="3930650"/>
                  </a:cubicBezTo>
                  <a:cubicBezTo>
                    <a:pt x="40640" y="3973830"/>
                    <a:pt x="0" y="4044950"/>
                    <a:pt x="0" y="4124959"/>
                  </a:cubicBezTo>
                  <a:cubicBezTo>
                    <a:pt x="0" y="4206239"/>
                    <a:pt x="40640" y="4277359"/>
                    <a:pt x="102870" y="4319269"/>
                  </a:cubicBezTo>
                  <a:cubicBezTo>
                    <a:pt x="40640" y="4361180"/>
                    <a:pt x="0" y="4432300"/>
                    <a:pt x="0" y="4513580"/>
                  </a:cubicBezTo>
                  <a:cubicBezTo>
                    <a:pt x="0" y="4594860"/>
                    <a:pt x="40640" y="4665980"/>
                    <a:pt x="102870" y="4707890"/>
                  </a:cubicBezTo>
                  <a:cubicBezTo>
                    <a:pt x="40640" y="4749800"/>
                    <a:pt x="0" y="4820920"/>
                    <a:pt x="0" y="4902200"/>
                  </a:cubicBezTo>
                  <a:cubicBezTo>
                    <a:pt x="0" y="4983480"/>
                    <a:pt x="40640" y="5054600"/>
                    <a:pt x="102870" y="5096510"/>
                  </a:cubicBezTo>
                  <a:cubicBezTo>
                    <a:pt x="40640" y="5138420"/>
                    <a:pt x="0" y="5210810"/>
                    <a:pt x="0" y="5290820"/>
                  </a:cubicBezTo>
                  <a:cubicBezTo>
                    <a:pt x="0" y="5372100"/>
                    <a:pt x="40640" y="5443220"/>
                    <a:pt x="102870" y="5485130"/>
                  </a:cubicBezTo>
                  <a:cubicBezTo>
                    <a:pt x="40640" y="5527039"/>
                    <a:pt x="0" y="5598159"/>
                    <a:pt x="0" y="5679439"/>
                  </a:cubicBezTo>
                  <a:cubicBezTo>
                    <a:pt x="0" y="5760719"/>
                    <a:pt x="40640" y="5831839"/>
                    <a:pt x="102870" y="5873749"/>
                  </a:cubicBezTo>
                  <a:cubicBezTo>
                    <a:pt x="40640" y="5915659"/>
                    <a:pt x="0" y="5986779"/>
                    <a:pt x="0" y="6068059"/>
                  </a:cubicBezTo>
                  <a:cubicBezTo>
                    <a:pt x="0" y="6149339"/>
                    <a:pt x="40640" y="6220459"/>
                    <a:pt x="102870" y="6262369"/>
                  </a:cubicBezTo>
                  <a:cubicBezTo>
                    <a:pt x="40640" y="6304280"/>
                    <a:pt x="0" y="6375400"/>
                    <a:pt x="0" y="6456680"/>
                  </a:cubicBezTo>
                  <a:cubicBezTo>
                    <a:pt x="0" y="6537960"/>
                    <a:pt x="40640" y="6609080"/>
                    <a:pt x="102870" y="6650990"/>
                  </a:cubicBezTo>
                  <a:cubicBezTo>
                    <a:pt x="40640" y="6692900"/>
                    <a:pt x="0" y="6764020"/>
                    <a:pt x="0" y="6845300"/>
                  </a:cubicBezTo>
                  <a:cubicBezTo>
                    <a:pt x="0" y="6926580"/>
                    <a:pt x="40640" y="6997700"/>
                    <a:pt x="102870" y="7039610"/>
                  </a:cubicBezTo>
                  <a:cubicBezTo>
                    <a:pt x="40640" y="7082790"/>
                    <a:pt x="0" y="7153910"/>
                    <a:pt x="0" y="7233920"/>
                  </a:cubicBezTo>
                  <a:cubicBezTo>
                    <a:pt x="0" y="7315200"/>
                    <a:pt x="40640" y="7386320"/>
                    <a:pt x="102870" y="7428230"/>
                  </a:cubicBezTo>
                  <a:cubicBezTo>
                    <a:pt x="40640" y="7470139"/>
                    <a:pt x="0" y="7541260"/>
                    <a:pt x="0" y="7622539"/>
                  </a:cubicBezTo>
                  <a:cubicBezTo>
                    <a:pt x="0" y="7703819"/>
                    <a:pt x="40640" y="7774939"/>
                    <a:pt x="102870" y="7816849"/>
                  </a:cubicBezTo>
                  <a:cubicBezTo>
                    <a:pt x="40640" y="7866380"/>
                    <a:pt x="0" y="7937500"/>
                    <a:pt x="0" y="8018780"/>
                  </a:cubicBezTo>
                  <a:cubicBezTo>
                    <a:pt x="0" y="8100061"/>
                    <a:pt x="40640" y="8171180"/>
                    <a:pt x="102870" y="8213090"/>
                  </a:cubicBezTo>
                  <a:cubicBezTo>
                    <a:pt x="90170" y="8220710"/>
                    <a:pt x="78740" y="8230870"/>
                    <a:pt x="68580" y="8241030"/>
                  </a:cubicBezTo>
                  <a:cubicBezTo>
                    <a:pt x="25400" y="8285480"/>
                    <a:pt x="0" y="8346440"/>
                    <a:pt x="0" y="8407400"/>
                  </a:cubicBezTo>
                  <a:cubicBezTo>
                    <a:pt x="0" y="8469630"/>
                    <a:pt x="25400" y="8529320"/>
                    <a:pt x="68580" y="8573770"/>
                  </a:cubicBezTo>
                  <a:cubicBezTo>
                    <a:pt x="111760" y="8616950"/>
                    <a:pt x="172720" y="8642350"/>
                    <a:pt x="234950" y="8642350"/>
                  </a:cubicBezTo>
                  <a:cubicBezTo>
                    <a:pt x="297180" y="8642350"/>
                    <a:pt x="356870" y="8616950"/>
                    <a:pt x="401320" y="8573770"/>
                  </a:cubicBezTo>
                  <a:cubicBezTo>
                    <a:pt x="412750" y="8562339"/>
                    <a:pt x="422910" y="8549639"/>
                    <a:pt x="430530" y="8536939"/>
                  </a:cubicBezTo>
                  <a:cubicBezTo>
                    <a:pt x="472440" y="8600439"/>
                    <a:pt x="544830" y="8642349"/>
                    <a:pt x="626110" y="8642349"/>
                  </a:cubicBezTo>
                  <a:cubicBezTo>
                    <a:pt x="707390" y="8642349"/>
                    <a:pt x="779780" y="8600439"/>
                    <a:pt x="821690" y="8536939"/>
                  </a:cubicBezTo>
                  <a:cubicBezTo>
                    <a:pt x="863600" y="8600439"/>
                    <a:pt x="935990" y="8642349"/>
                    <a:pt x="1017270" y="8642349"/>
                  </a:cubicBezTo>
                  <a:cubicBezTo>
                    <a:pt x="1099820" y="8642349"/>
                    <a:pt x="1172210" y="8600439"/>
                    <a:pt x="1212850" y="8536939"/>
                  </a:cubicBezTo>
                  <a:cubicBezTo>
                    <a:pt x="1254760" y="8600439"/>
                    <a:pt x="1327150" y="8642349"/>
                    <a:pt x="1408430" y="8642349"/>
                  </a:cubicBezTo>
                  <a:cubicBezTo>
                    <a:pt x="1489710" y="8642349"/>
                    <a:pt x="1562100" y="8600439"/>
                    <a:pt x="1604010" y="8536939"/>
                  </a:cubicBezTo>
                  <a:cubicBezTo>
                    <a:pt x="1645920" y="8600439"/>
                    <a:pt x="1718310" y="8642349"/>
                    <a:pt x="1799590" y="8642349"/>
                  </a:cubicBezTo>
                  <a:cubicBezTo>
                    <a:pt x="1880870" y="8642349"/>
                    <a:pt x="1953260" y="8600439"/>
                    <a:pt x="1995170" y="8536939"/>
                  </a:cubicBezTo>
                  <a:cubicBezTo>
                    <a:pt x="2037080" y="8600439"/>
                    <a:pt x="2109470" y="8642349"/>
                    <a:pt x="2190750" y="8642349"/>
                  </a:cubicBezTo>
                  <a:cubicBezTo>
                    <a:pt x="2273300" y="8642349"/>
                    <a:pt x="2344420" y="8600439"/>
                    <a:pt x="2386330" y="8536939"/>
                  </a:cubicBezTo>
                  <a:cubicBezTo>
                    <a:pt x="2428240" y="8600439"/>
                    <a:pt x="2500630" y="8642349"/>
                    <a:pt x="2581910" y="8642349"/>
                  </a:cubicBezTo>
                  <a:cubicBezTo>
                    <a:pt x="2663190" y="8642349"/>
                    <a:pt x="2735580" y="8600439"/>
                    <a:pt x="2777490" y="8536939"/>
                  </a:cubicBezTo>
                  <a:cubicBezTo>
                    <a:pt x="2819400" y="8600439"/>
                    <a:pt x="2891790" y="8642349"/>
                    <a:pt x="2973070" y="8642349"/>
                  </a:cubicBezTo>
                  <a:cubicBezTo>
                    <a:pt x="3055620" y="8642349"/>
                    <a:pt x="3126740" y="8600439"/>
                    <a:pt x="3168650" y="8536939"/>
                  </a:cubicBezTo>
                  <a:cubicBezTo>
                    <a:pt x="3210560" y="8600439"/>
                    <a:pt x="3282950" y="8642349"/>
                    <a:pt x="3364230" y="8642349"/>
                  </a:cubicBezTo>
                  <a:cubicBezTo>
                    <a:pt x="3445509" y="8642349"/>
                    <a:pt x="3517900" y="8600439"/>
                    <a:pt x="3559809" y="8536939"/>
                  </a:cubicBezTo>
                  <a:cubicBezTo>
                    <a:pt x="3601719" y="8600439"/>
                    <a:pt x="3674109" y="8642349"/>
                    <a:pt x="3755389" y="8642349"/>
                  </a:cubicBezTo>
                  <a:cubicBezTo>
                    <a:pt x="3837939" y="8642349"/>
                    <a:pt x="3909059" y="8600439"/>
                    <a:pt x="3950969" y="8536939"/>
                  </a:cubicBezTo>
                  <a:cubicBezTo>
                    <a:pt x="3992879" y="8600439"/>
                    <a:pt x="4065269" y="8642349"/>
                    <a:pt x="4146549" y="8642349"/>
                  </a:cubicBezTo>
                  <a:cubicBezTo>
                    <a:pt x="4227829" y="8642349"/>
                    <a:pt x="4300219" y="8600439"/>
                    <a:pt x="4342129" y="8536939"/>
                  </a:cubicBezTo>
                  <a:cubicBezTo>
                    <a:pt x="4384039" y="8600439"/>
                    <a:pt x="4456429" y="8642349"/>
                    <a:pt x="4537709" y="8642349"/>
                  </a:cubicBezTo>
                  <a:cubicBezTo>
                    <a:pt x="4618989" y="8642349"/>
                    <a:pt x="4691379" y="8600439"/>
                    <a:pt x="4733289" y="8536939"/>
                  </a:cubicBezTo>
                  <a:cubicBezTo>
                    <a:pt x="4775199" y="8600439"/>
                    <a:pt x="4847589" y="8642349"/>
                    <a:pt x="4928869" y="8642349"/>
                  </a:cubicBezTo>
                  <a:cubicBezTo>
                    <a:pt x="5010149" y="8642349"/>
                    <a:pt x="5082539" y="8600439"/>
                    <a:pt x="5124449" y="8536939"/>
                  </a:cubicBezTo>
                  <a:cubicBezTo>
                    <a:pt x="5166359" y="8600439"/>
                    <a:pt x="5238749" y="8642349"/>
                    <a:pt x="5320029" y="8642349"/>
                  </a:cubicBezTo>
                  <a:cubicBezTo>
                    <a:pt x="5401309" y="8642349"/>
                    <a:pt x="5473699" y="8600439"/>
                    <a:pt x="5515609" y="8536939"/>
                  </a:cubicBezTo>
                  <a:cubicBezTo>
                    <a:pt x="5557519" y="8600439"/>
                    <a:pt x="5629909" y="8642349"/>
                    <a:pt x="5711189" y="8642349"/>
                  </a:cubicBezTo>
                  <a:cubicBezTo>
                    <a:pt x="5793739" y="8642349"/>
                    <a:pt x="5864859" y="8600439"/>
                    <a:pt x="5906769" y="8536939"/>
                  </a:cubicBezTo>
                  <a:cubicBezTo>
                    <a:pt x="5915659" y="8549639"/>
                    <a:pt x="5925819" y="8562339"/>
                    <a:pt x="5935978" y="8573770"/>
                  </a:cubicBezTo>
                  <a:cubicBezTo>
                    <a:pt x="5979158" y="8616950"/>
                    <a:pt x="6040119" y="8642350"/>
                    <a:pt x="6102348" y="8642350"/>
                  </a:cubicBezTo>
                  <a:cubicBezTo>
                    <a:pt x="6163308" y="8642350"/>
                    <a:pt x="6224269" y="8616950"/>
                    <a:pt x="6268719" y="8573770"/>
                  </a:cubicBezTo>
                  <a:cubicBezTo>
                    <a:pt x="6311898" y="8529320"/>
                    <a:pt x="6337298" y="8469630"/>
                    <a:pt x="6337298" y="8407400"/>
                  </a:cubicBezTo>
                  <a:cubicBezTo>
                    <a:pt x="6337298" y="8345170"/>
                    <a:pt x="6311898" y="8285480"/>
                    <a:pt x="6268719" y="8241030"/>
                  </a:cubicBezTo>
                  <a:cubicBezTo>
                    <a:pt x="6258559" y="8230870"/>
                    <a:pt x="6247128" y="8220711"/>
                    <a:pt x="6234428" y="8213090"/>
                  </a:cubicBezTo>
                  <a:cubicBezTo>
                    <a:pt x="6296658" y="8171180"/>
                    <a:pt x="6337298" y="8098790"/>
                    <a:pt x="6337298" y="8018780"/>
                  </a:cubicBezTo>
                  <a:cubicBezTo>
                    <a:pt x="6337298" y="7937500"/>
                    <a:pt x="6296658" y="7866380"/>
                    <a:pt x="6234428" y="7824470"/>
                  </a:cubicBezTo>
                  <a:cubicBezTo>
                    <a:pt x="6296658" y="7782561"/>
                    <a:pt x="6337298" y="7711440"/>
                    <a:pt x="6337298" y="7630161"/>
                  </a:cubicBezTo>
                  <a:cubicBezTo>
                    <a:pt x="6337298" y="7548881"/>
                    <a:pt x="6296658" y="7477761"/>
                    <a:pt x="6234428" y="7435851"/>
                  </a:cubicBezTo>
                  <a:cubicBezTo>
                    <a:pt x="6296658" y="7393941"/>
                    <a:pt x="6337298" y="7321551"/>
                    <a:pt x="6337298" y="7241541"/>
                  </a:cubicBezTo>
                  <a:cubicBezTo>
                    <a:pt x="6337298" y="7160261"/>
                    <a:pt x="6296658" y="7089141"/>
                    <a:pt x="6234428" y="7047231"/>
                  </a:cubicBezTo>
                  <a:cubicBezTo>
                    <a:pt x="6296658" y="7005321"/>
                    <a:pt x="6337298" y="6934201"/>
                    <a:pt x="6337298" y="6852921"/>
                  </a:cubicBezTo>
                  <a:cubicBezTo>
                    <a:pt x="6337298" y="6771642"/>
                    <a:pt x="6296658" y="6700521"/>
                    <a:pt x="6234428" y="6658611"/>
                  </a:cubicBezTo>
                  <a:cubicBezTo>
                    <a:pt x="6296658" y="6615431"/>
                    <a:pt x="6337298" y="6544311"/>
                    <a:pt x="6337298" y="6464302"/>
                  </a:cubicBezTo>
                  <a:cubicBezTo>
                    <a:pt x="6337298" y="6383022"/>
                    <a:pt x="6296658" y="6311902"/>
                    <a:pt x="6234428" y="6269992"/>
                  </a:cubicBezTo>
                  <a:cubicBezTo>
                    <a:pt x="6296658" y="6228082"/>
                    <a:pt x="6337298" y="6156962"/>
                    <a:pt x="6337298" y="6075682"/>
                  </a:cubicBezTo>
                  <a:cubicBezTo>
                    <a:pt x="6337298" y="5994402"/>
                    <a:pt x="6296658" y="5923282"/>
                    <a:pt x="6234428" y="5881372"/>
                  </a:cubicBezTo>
                  <a:cubicBezTo>
                    <a:pt x="6296658" y="5839462"/>
                    <a:pt x="6337298" y="5768342"/>
                    <a:pt x="6337298" y="5687062"/>
                  </a:cubicBezTo>
                  <a:cubicBezTo>
                    <a:pt x="6337298" y="5605782"/>
                    <a:pt x="6296658" y="5534662"/>
                    <a:pt x="6234428" y="5492752"/>
                  </a:cubicBezTo>
                  <a:cubicBezTo>
                    <a:pt x="6296658" y="5449572"/>
                    <a:pt x="6337298" y="5378452"/>
                    <a:pt x="6337298" y="5298442"/>
                  </a:cubicBezTo>
                  <a:cubicBezTo>
                    <a:pt x="6337298" y="5217163"/>
                    <a:pt x="6296658" y="5146042"/>
                    <a:pt x="6234428" y="5104133"/>
                  </a:cubicBezTo>
                  <a:cubicBezTo>
                    <a:pt x="6296658" y="5062223"/>
                    <a:pt x="6337298" y="4991103"/>
                    <a:pt x="6337298" y="4909823"/>
                  </a:cubicBezTo>
                  <a:cubicBezTo>
                    <a:pt x="6337298" y="4828543"/>
                    <a:pt x="6296658" y="4757423"/>
                    <a:pt x="6234428" y="4715513"/>
                  </a:cubicBezTo>
                  <a:cubicBezTo>
                    <a:pt x="6296658" y="4672333"/>
                    <a:pt x="6337298" y="4601213"/>
                    <a:pt x="6337298" y="4521203"/>
                  </a:cubicBezTo>
                  <a:cubicBezTo>
                    <a:pt x="6337298" y="4439923"/>
                    <a:pt x="6296658" y="4368803"/>
                    <a:pt x="6234428" y="4326893"/>
                  </a:cubicBezTo>
                  <a:cubicBezTo>
                    <a:pt x="6296658" y="4284983"/>
                    <a:pt x="6337298" y="4213863"/>
                    <a:pt x="6337298" y="4132583"/>
                  </a:cubicBezTo>
                  <a:cubicBezTo>
                    <a:pt x="6337298" y="4051303"/>
                    <a:pt x="6296658" y="3980183"/>
                    <a:pt x="6234428" y="3938274"/>
                  </a:cubicBezTo>
                  <a:cubicBezTo>
                    <a:pt x="6296658" y="3896364"/>
                    <a:pt x="6337298" y="3825244"/>
                    <a:pt x="6337298" y="3743964"/>
                  </a:cubicBezTo>
                  <a:cubicBezTo>
                    <a:pt x="6337298" y="3662684"/>
                    <a:pt x="6296658" y="3591564"/>
                    <a:pt x="6234428" y="3549654"/>
                  </a:cubicBezTo>
                  <a:cubicBezTo>
                    <a:pt x="6296658" y="3506474"/>
                    <a:pt x="6337298" y="3435354"/>
                    <a:pt x="6337298" y="3355344"/>
                  </a:cubicBezTo>
                  <a:cubicBezTo>
                    <a:pt x="6337298" y="3274064"/>
                    <a:pt x="6296658" y="3202944"/>
                    <a:pt x="6234428" y="3161034"/>
                  </a:cubicBezTo>
                  <a:cubicBezTo>
                    <a:pt x="6296658" y="3119124"/>
                    <a:pt x="6337298" y="3048004"/>
                    <a:pt x="6337298" y="2966724"/>
                  </a:cubicBezTo>
                  <a:cubicBezTo>
                    <a:pt x="6337298" y="2885444"/>
                    <a:pt x="6296658" y="2814324"/>
                    <a:pt x="6234428" y="2772414"/>
                  </a:cubicBezTo>
                  <a:cubicBezTo>
                    <a:pt x="6296658" y="2730504"/>
                    <a:pt x="6337298" y="2659384"/>
                    <a:pt x="6337298" y="2578104"/>
                  </a:cubicBezTo>
                  <a:cubicBezTo>
                    <a:pt x="6337298" y="2496824"/>
                    <a:pt x="6296658" y="2425704"/>
                    <a:pt x="6234428" y="2383794"/>
                  </a:cubicBezTo>
                  <a:cubicBezTo>
                    <a:pt x="6296658" y="2341884"/>
                    <a:pt x="6337298" y="2270764"/>
                    <a:pt x="6337298" y="2189484"/>
                  </a:cubicBezTo>
                  <a:cubicBezTo>
                    <a:pt x="6337298" y="2108204"/>
                    <a:pt x="6296658" y="2037084"/>
                    <a:pt x="6234428" y="1995174"/>
                  </a:cubicBezTo>
                  <a:cubicBezTo>
                    <a:pt x="6296658" y="1953264"/>
                    <a:pt x="6337298" y="1882144"/>
                    <a:pt x="6337298" y="1800864"/>
                  </a:cubicBezTo>
                  <a:cubicBezTo>
                    <a:pt x="6337298" y="1719584"/>
                    <a:pt x="6296658" y="1648464"/>
                    <a:pt x="6234428" y="1606554"/>
                  </a:cubicBezTo>
                  <a:cubicBezTo>
                    <a:pt x="6296658" y="1563374"/>
                    <a:pt x="6337298" y="1492254"/>
                    <a:pt x="6337298" y="1412244"/>
                  </a:cubicBezTo>
                  <a:cubicBezTo>
                    <a:pt x="6337298" y="1330964"/>
                    <a:pt x="6296658" y="1259844"/>
                    <a:pt x="6234428" y="1217934"/>
                  </a:cubicBezTo>
                  <a:cubicBezTo>
                    <a:pt x="6296658" y="1176024"/>
                    <a:pt x="6337298" y="1104904"/>
                    <a:pt x="6337298" y="1023624"/>
                  </a:cubicBezTo>
                  <a:cubicBezTo>
                    <a:pt x="6337298" y="942344"/>
                    <a:pt x="6296658" y="871224"/>
                    <a:pt x="6234428" y="829314"/>
                  </a:cubicBezTo>
                  <a:cubicBezTo>
                    <a:pt x="6309358" y="775974"/>
                    <a:pt x="6349998" y="704854"/>
                    <a:pt x="6349998" y="624844"/>
                  </a:cubicBezTo>
                  <a:close/>
                </a:path>
              </a:pathLst>
            </a:custGeom>
            <a:solidFill>
              <a:srgbClr val="8FB994"/>
            </a:solidFill>
          </p:spPr>
        </p:sp>
        <p:sp>
          <p:nvSpPr>
            <p:cNvPr id="9" name="Freeform 9"/>
            <p:cNvSpPr/>
            <p:nvPr/>
          </p:nvSpPr>
          <p:spPr>
            <a:xfrm>
              <a:off x="389890" y="450850"/>
              <a:ext cx="5570220" cy="7743190"/>
            </a:xfrm>
            <a:custGeom>
              <a:avLst/>
              <a:gdLst/>
              <a:ahLst/>
              <a:cxnLst/>
              <a:rect l="l" t="t" r="r" b="b"/>
              <a:pathLst>
                <a:path w="5570220" h="7743190">
                  <a:moveTo>
                    <a:pt x="0" y="0"/>
                  </a:moveTo>
                  <a:lnTo>
                    <a:pt x="5570220" y="0"/>
                  </a:lnTo>
                  <a:lnTo>
                    <a:pt x="5570220" y="7743190"/>
                  </a:lnTo>
                  <a:lnTo>
                    <a:pt x="0" y="7743190"/>
                  </a:lnTo>
                  <a:close/>
                </a:path>
              </a:pathLst>
            </a:custGeom>
            <a:blipFill>
              <a:blip r:embed="rId2" cstate="email">
                <a:extLst>
                  <a:ext uri="{28A0092B-C50C-407E-A947-70E740481C1C}">
                    <a14:useLocalDpi xmlns:a14="http://schemas.microsoft.com/office/drawing/2010/main"/>
                  </a:ext>
                </a:extLst>
              </a:blip>
              <a:stretch>
                <a:fillRect/>
              </a:stretch>
            </a:blipFill>
          </p:spPr>
        </p:sp>
      </p:grpSp>
      <p:sp>
        <p:nvSpPr>
          <p:cNvPr id="13" name="TextBox 13"/>
          <p:cNvSpPr txBox="1"/>
          <p:nvPr/>
        </p:nvSpPr>
        <p:spPr>
          <a:xfrm>
            <a:off x="2960066" y="2257215"/>
            <a:ext cx="12643666" cy="2362201"/>
          </a:xfrm>
          <a:prstGeom prst="rect">
            <a:avLst/>
          </a:prstGeom>
        </p:spPr>
        <p:txBody>
          <a:bodyPr lIns="0" tIns="0" rIns="0" bIns="0" rtlCol="0" anchor="t">
            <a:spAutoFit/>
          </a:bodyPr>
          <a:lstStyle/>
          <a:p>
            <a:pPr marL="971542" lvl="1" indent="-485771" algn="l">
              <a:lnSpc>
                <a:spcPts val="6299"/>
              </a:lnSpc>
              <a:buFont typeface="Arial"/>
              <a:buChar char="•"/>
            </a:pPr>
            <a:r>
              <a:rPr lang="en-US" sz="4499" dirty="0">
                <a:solidFill>
                  <a:srgbClr val="000000"/>
                </a:solidFill>
                <a:latin typeface="Times New Roman"/>
                <a:ea typeface="Times New Roman"/>
                <a:cs typeface="Times New Roman"/>
                <a:sym typeface="Times New Roman"/>
              </a:rPr>
              <a:t>KẾT QUẢ ĐẠT ĐƯỢC </a:t>
            </a:r>
          </a:p>
          <a:p>
            <a:pPr marL="971542" lvl="1" indent="-485771" algn="l">
              <a:lnSpc>
                <a:spcPts val="6299"/>
              </a:lnSpc>
              <a:spcBef>
                <a:spcPct val="0"/>
              </a:spcBef>
              <a:buFont typeface="Arial"/>
              <a:buChar char="•"/>
            </a:pPr>
            <a:r>
              <a:rPr lang="en-US" sz="4499" dirty="0">
                <a:solidFill>
                  <a:srgbClr val="000000"/>
                </a:solidFill>
                <a:latin typeface="Times New Roman"/>
                <a:ea typeface="Times New Roman"/>
                <a:cs typeface="Times New Roman"/>
                <a:sym typeface="Times New Roman"/>
              </a:rPr>
              <a:t>SO SÁNH VÀ ĐÁNH GIÁ HIỆU NĂNG CỦA THUẬT TOÁN</a:t>
            </a:r>
          </a:p>
        </p:txBody>
      </p:sp>
      <p:sp>
        <p:nvSpPr>
          <p:cNvPr id="14" name="Freeform 14"/>
          <p:cNvSpPr/>
          <p:nvPr/>
        </p:nvSpPr>
        <p:spPr>
          <a:xfrm rot="-1189488">
            <a:off x="5833286" y="7574709"/>
            <a:ext cx="2388426" cy="2377739"/>
          </a:xfrm>
          <a:custGeom>
            <a:avLst/>
            <a:gdLst/>
            <a:ahLst/>
            <a:cxnLst/>
            <a:rect l="l" t="t" r="r" b="b"/>
            <a:pathLst>
              <a:path w="2388426" h="2377739">
                <a:moveTo>
                  <a:pt x="0" y="0"/>
                </a:moveTo>
                <a:lnTo>
                  <a:pt x="2388426" y="0"/>
                </a:lnTo>
                <a:lnTo>
                  <a:pt x="2388426" y="2377739"/>
                </a:lnTo>
                <a:lnTo>
                  <a:pt x="0" y="2377739"/>
                </a:lnTo>
                <a:lnTo>
                  <a:pt x="0" y="0"/>
                </a:lnTo>
                <a:close/>
              </a:path>
            </a:pathLst>
          </a:custGeom>
          <a:blipFill>
            <a:blip r:embed="rId3" cstate="email">
              <a:extLst>
                <a:ext uri="{28A0092B-C50C-407E-A947-70E740481C1C}">
                  <a14:useLocalDpi xmlns:a14="http://schemas.microsoft.com/office/drawing/2010/main"/>
                </a:ext>
              </a:extLst>
            </a:blip>
            <a:stretch>
              <a:fillRect/>
            </a:stretch>
          </a:blipFill>
        </p:spPr>
      </p:sp>
      <p:sp>
        <p:nvSpPr>
          <p:cNvPr id="15" name="Freeform 15"/>
          <p:cNvSpPr/>
          <p:nvPr/>
        </p:nvSpPr>
        <p:spPr>
          <a:xfrm>
            <a:off x="6693546" y="6458398"/>
            <a:ext cx="2450454" cy="2305181"/>
          </a:xfrm>
          <a:custGeom>
            <a:avLst/>
            <a:gdLst/>
            <a:ahLst/>
            <a:cxnLst/>
            <a:rect l="l" t="t" r="r" b="b"/>
            <a:pathLst>
              <a:path w="2450454" h="2305181">
                <a:moveTo>
                  <a:pt x="0" y="0"/>
                </a:moveTo>
                <a:lnTo>
                  <a:pt x="2450454" y="0"/>
                </a:lnTo>
                <a:lnTo>
                  <a:pt x="2450454" y="2305180"/>
                </a:lnTo>
                <a:lnTo>
                  <a:pt x="0" y="2305180"/>
                </a:lnTo>
                <a:lnTo>
                  <a:pt x="0" y="0"/>
                </a:lnTo>
                <a:close/>
              </a:path>
            </a:pathLst>
          </a:custGeom>
          <a:blipFill>
            <a:blip r:embed="rId4" cstate="email">
              <a:extLst>
                <a:ext uri="{28A0092B-C50C-407E-A947-70E740481C1C}">
                  <a14:useLocalDpi xmlns:a14="http://schemas.microsoft.com/office/drawing/2010/main"/>
                </a:ext>
              </a:extLst>
            </a:blip>
            <a:stretch>
              <a:fillRect/>
            </a:stretch>
          </a:blipFill>
        </p:spPr>
      </p:sp>
      <p:sp>
        <p:nvSpPr>
          <p:cNvPr id="16" name="TextBox 16"/>
          <p:cNvSpPr txBox="1"/>
          <p:nvPr/>
        </p:nvSpPr>
        <p:spPr>
          <a:xfrm>
            <a:off x="16384537" y="7696713"/>
            <a:ext cx="629279" cy="447675"/>
          </a:xfrm>
          <a:prstGeom prst="rect">
            <a:avLst/>
          </a:prstGeom>
        </p:spPr>
        <p:txBody>
          <a:bodyPr lIns="0" tIns="0" rIns="0" bIns="0" rtlCol="0" anchor="t">
            <a:spAutoFit/>
          </a:bodyPr>
          <a:lstStyle/>
          <a:p>
            <a:pPr algn="ctr">
              <a:lnSpc>
                <a:spcPts val="3150"/>
              </a:lnSpc>
            </a:pPr>
            <a:r>
              <a:rPr lang="en-US" sz="3500">
                <a:solidFill>
                  <a:srgbClr val="FFFFFF"/>
                </a:solidFill>
                <a:latin typeface="KG Primary Penmanship"/>
                <a:ea typeface="KG Primary Penmanship"/>
                <a:cs typeface="KG Primary Penmanship"/>
                <a:sym typeface="KG Primary Penmanship"/>
              </a:rPr>
              <a:t>13</a:t>
            </a:r>
          </a:p>
        </p:txBody>
      </p:sp>
      <p:sp>
        <p:nvSpPr>
          <p:cNvPr id="17" name="Freeform 17"/>
          <p:cNvSpPr/>
          <p:nvPr/>
        </p:nvSpPr>
        <p:spPr>
          <a:xfrm rot="233397">
            <a:off x="15310466" y="10328726"/>
            <a:ext cx="3406700" cy="1121114"/>
          </a:xfrm>
          <a:custGeom>
            <a:avLst/>
            <a:gdLst/>
            <a:ahLst/>
            <a:cxnLst/>
            <a:rect l="l" t="t" r="r" b="b"/>
            <a:pathLst>
              <a:path w="3406700" h="1121114">
                <a:moveTo>
                  <a:pt x="0" y="0"/>
                </a:moveTo>
                <a:lnTo>
                  <a:pt x="3406700" y="0"/>
                </a:lnTo>
                <a:lnTo>
                  <a:pt x="3406700" y="1121114"/>
                </a:lnTo>
                <a:lnTo>
                  <a:pt x="0" y="112111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8" name="Freeform 18"/>
          <p:cNvSpPr/>
          <p:nvPr/>
        </p:nvSpPr>
        <p:spPr>
          <a:xfrm rot="233397">
            <a:off x="15766855" y="8979083"/>
            <a:ext cx="3406700" cy="1121114"/>
          </a:xfrm>
          <a:custGeom>
            <a:avLst/>
            <a:gdLst/>
            <a:ahLst/>
            <a:cxnLst/>
            <a:rect l="l" t="t" r="r" b="b"/>
            <a:pathLst>
              <a:path w="3406700" h="1121114">
                <a:moveTo>
                  <a:pt x="0" y="0"/>
                </a:moveTo>
                <a:lnTo>
                  <a:pt x="3406700" y="0"/>
                </a:lnTo>
                <a:lnTo>
                  <a:pt x="3406700" y="1121114"/>
                </a:lnTo>
                <a:lnTo>
                  <a:pt x="0" y="112111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9" name="TextBox 19"/>
          <p:cNvSpPr txBox="1"/>
          <p:nvPr/>
        </p:nvSpPr>
        <p:spPr>
          <a:xfrm>
            <a:off x="16630021" y="9358665"/>
            <a:ext cx="629279" cy="447675"/>
          </a:xfrm>
          <a:prstGeom prst="rect">
            <a:avLst/>
          </a:prstGeom>
        </p:spPr>
        <p:txBody>
          <a:bodyPr lIns="0" tIns="0" rIns="0" bIns="0" rtlCol="0" anchor="t">
            <a:spAutoFit/>
          </a:bodyPr>
          <a:lstStyle/>
          <a:p>
            <a:pPr algn="ctr">
              <a:lnSpc>
                <a:spcPts val="3150"/>
              </a:lnSpc>
            </a:pPr>
            <a:r>
              <a:rPr lang="en-US" sz="3500">
                <a:solidFill>
                  <a:srgbClr val="FFFFFF"/>
                </a:solidFill>
                <a:latin typeface="KG Primary Penmanship"/>
                <a:ea typeface="KG Primary Penmanship"/>
                <a:cs typeface="KG Primary Penmanship"/>
                <a:sym typeface="KG Primary Penmanship"/>
              </a:rPr>
              <a:t>18</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3">
                                            <p:txEl>
                                              <p:pRg st="0" end="0"/>
                                            </p:txEl>
                                          </p:spTgt>
                                        </p:tgtEl>
                                        <p:attrNameLst>
                                          <p:attrName>style.visibility</p:attrName>
                                        </p:attrNameLst>
                                      </p:cBhvr>
                                      <p:to>
                                        <p:strVal val="visible"/>
                                      </p:to>
                                    </p:set>
                                    <p:animEffect transition="in" filter="fade">
                                      <p:cBhvr>
                                        <p:cTn id="14" dur="1000"/>
                                        <p:tgtEl>
                                          <p:spTgt spid="13">
                                            <p:txEl>
                                              <p:pRg st="0" end="0"/>
                                            </p:txEl>
                                          </p:spTgt>
                                        </p:tgtEl>
                                      </p:cBhvr>
                                    </p:animEffect>
                                    <p:anim calcmode="lin" valueType="num">
                                      <p:cBhvr>
                                        <p:cTn id="15" dur="1000" fill="hold"/>
                                        <p:tgtEl>
                                          <p:spTgt spid="13">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1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3">
                                            <p:txEl>
                                              <p:pRg st="1" end="1"/>
                                            </p:txEl>
                                          </p:spTgt>
                                        </p:tgtEl>
                                        <p:attrNameLst>
                                          <p:attrName>style.visibility</p:attrName>
                                        </p:attrNameLst>
                                      </p:cBhvr>
                                      <p:to>
                                        <p:strVal val="visible"/>
                                      </p:to>
                                    </p:set>
                                    <p:animEffect transition="in" filter="fade">
                                      <p:cBhvr>
                                        <p:cTn id="21" dur="1000"/>
                                        <p:tgtEl>
                                          <p:spTgt spid="13">
                                            <p:txEl>
                                              <p:pRg st="1" end="1"/>
                                            </p:txEl>
                                          </p:spTgt>
                                        </p:tgtEl>
                                      </p:cBhvr>
                                    </p:animEffect>
                                    <p:anim calcmode="lin" valueType="num">
                                      <p:cBhvr>
                                        <p:cTn id="22" dur="1000" fill="hold"/>
                                        <p:tgtEl>
                                          <p:spTgt spid="13">
                                            <p:txEl>
                                              <p:pRg st="1" end="1"/>
                                            </p:txEl>
                                          </p:spTgt>
                                        </p:tgtEl>
                                        <p:attrNameLst>
                                          <p:attrName>ppt_x</p:attrName>
                                        </p:attrNameLst>
                                      </p:cBhvr>
                                      <p:tavLst>
                                        <p:tav tm="0">
                                          <p:val>
                                            <p:strVal val="#ppt_x"/>
                                          </p:val>
                                        </p:tav>
                                        <p:tav tm="100000">
                                          <p:val>
                                            <p:strVal val="#ppt_x"/>
                                          </p:val>
                                        </p:tav>
                                      </p:tavLst>
                                    </p:anim>
                                    <p:anim calcmode="lin" valueType="num">
                                      <p:cBhvr>
                                        <p:cTn id="23" dur="1000" fill="hold"/>
                                        <p:tgtEl>
                                          <p:spTgt spid="13">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E4F2FF"/>
        </a:solidFill>
        <a:effectLst/>
      </p:bgPr>
    </p:bg>
    <p:spTree>
      <p:nvGrpSpPr>
        <p:cNvPr id="1" name=""/>
        <p:cNvGrpSpPr/>
        <p:nvPr/>
      </p:nvGrpSpPr>
      <p:grpSpPr>
        <a:xfrm>
          <a:off x="0" y="0"/>
          <a:ext cx="0" cy="0"/>
          <a:chOff x="0" y="0"/>
          <a:chExt cx="0" cy="0"/>
        </a:xfrm>
      </p:grpSpPr>
      <p:sp>
        <p:nvSpPr>
          <p:cNvPr id="2" name="AutoShape 2"/>
          <p:cNvSpPr/>
          <p:nvPr/>
        </p:nvSpPr>
        <p:spPr>
          <a:xfrm>
            <a:off x="2708002" y="1289359"/>
            <a:ext cx="12871996" cy="62542"/>
          </a:xfrm>
          <a:prstGeom prst="line">
            <a:avLst/>
          </a:prstGeom>
          <a:ln w="38100" cap="flat">
            <a:solidFill>
              <a:srgbClr val="000000"/>
            </a:solidFill>
            <a:prstDash val="solid"/>
            <a:headEnd type="none" w="sm" len="sm"/>
            <a:tailEnd type="none" w="sm" len="sm"/>
          </a:ln>
        </p:spPr>
      </p:sp>
      <p:sp>
        <p:nvSpPr>
          <p:cNvPr id="3" name="Freeform 3"/>
          <p:cNvSpPr/>
          <p:nvPr/>
        </p:nvSpPr>
        <p:spPr>
          <a:xfrm>
            <a:off x="415600" y="1523612"/>
            <a:ext cx="7502174" cy="7413745"/>
          </a:xfrm>
          <a:custGeom>
            <a:avLst/>
            <a:gdLst/>
            <a:ahLst/>
            <a:cxnLst/>
            <a:rect l="l" t="t" r="r" b="b"/>
            <a:pathLst>
              <a:path w="7502174" h="7413745">
                <a:moveTo>
                  <a:pt x="0" y="0"/>
                </a:moveTo>
                <a:lnTo>
                  <a:pt x="7502174" y="0"/>
                </a:lnTo>
                <a:lnTo>
                  <a:pt x="7502174" y="7413745"/>
                </a:lnTo>
                <a:lnTo>
                  <a:pt x="0" y="7413745"/>
                </a:lnTo>
                <a:lnTo>
                  <a:pt x="0" y="0"/>
                </a:lnTo>
                <a:close/>
              </a:path>
            </a:pathLst>
          </a:custGeom>
          <a:blipFill>
            <a:blip r:embed="rId2" cstate="email">
              <a:extLst>
                <a:ext uri="{28A0092B-C50C-407E-A947-70E740481C1C}">
                  <a14:useLocalDpi xmlns:a14="http://schemas.microsoft.com/office/drawing/2010/main"/>
                </a:ext>
              </a:extLst>
            </a:blip>
            <a:stretch>
              <a:fillRect/>
            </a:stretch>
          </a:blipFill>
        </p:spPr>
      </p:sp>
      <p:sp>
        <p:nvSpPr>
          <p:cNvPr id="4" name="TextBox 4"/>
          <p:cNvSpPr txBox="1"/>
          <p:nvPr/>
        </p:nvSpPr>
        <p:spPr>
          <a:xfrm>
            <a:off x="2707817" y="14287"/>
            <a:ext cx="12872181" cy="1876425"/>
          </a:xfrm>
          <a:prstGeom prst="rect">
            <a:avLst/>
          </a:prstGeom>
        </p:spPr>
        <p:txBody>
          <a:bodyPr lIns="0" tIns="0" rIns="0" bIns="0" rtlCol="0" anchor="t">
            <a:spAutoFit/>
          </a:bodyPr>
          <a:lstStyle/>
          <a:p>
            <a:pPr algn="ctr">
              <a:lnSpc>
                <a:spcPts val="8400"/>
              </a:lnSpc>
            </a:pPr>
            <a:r>
              <a:rPr lang="en-US" sz="6000" dirty="0">
                <a:solidFill>
                  <a:srgbClr val="000000"/>
                </a:solidFill>
                <a:latin typeface="Times New Roman"/>
                <a:ea typeface="Times New Roman"/>
                <a:cs typeface="Times New Roman"/>
                <a:sym typeface="Times New Roman"/>
              </a:rPr>
              <a:t>KẾT QUẢ ĐẠT ĐƯỢC</a:t>
            </a:r>
          </a:p>
          <a:p>
            <a:pPr algn="ctr">
              <a:lnSpc>
                <a:spcPts val="6299"/>
              </a:lnSpc>
              <a:spcBef>
                <a:spcPct val="0"/>
              </a:spcBef>
            </a:pPr>
            <a:endParaRPr lang="en-US" sz="6000" dirty="0">
              <a:solidFill>
                <a:srgbClr val="000000"/>
              </a:solidFill>
              <a:latin typeface="Times New Roman"/>
              <a:ea typeface="Times New Roman"/>
              <a:cs typeface="Times New Roman"/>
              <a:sym typeface="Times New Roman"/>
            </a:endParaRPr>
          </a:p>
        </p:txBody>
      </p:sp>
      <p:sp>
        <p:nvSpPr>
          <p:cNvPr id="5" name="TextBox 5"/>
          <p:cNvSpPr txBox="1"/>
          <p:nvPr/>
        </p:nvSpPr>
        <p:spPr>
          <a:xfrm>
            <a:off x="8159942" y="1422206"/>
            <a:ext cx="8976828" cy="7880350"/>
          </a:xfrm>
          <a:prstGeom prst="rect">
            <a:avLst/>
          </a:prstGeom>
        </p:spPr>
        <p:txBody>
          <a:bodyPr lIns="0" tIns="0" rIns="0" bIns="0" rtlCol="0" anchor="t">
            <a:spAutoFit/>
          </a:bodyPr>
          <a:lstStyle/>
          <a:p>
            <a:pPr algn="l">
              <a:lnSpc>
                <a:spcPts val="3499"/>
              </a:lnSpc>
              <a:spcBef>
                <a:spcPct val="0"/>
              </a:spcBef>
            </a:pPr>
            <a:r>
              <a:rPr lang="en-US" sz="2499" dirty="0">
                <a:solidFill>
                  <a:srgbClr val="000000"/>
                </a:solidFill>
                <a:latin typeface="Times New Roman"/>
                <a:ea typeface="Times New Roman"/>
                <a:cs typeface="Times New Roman"/>
                <a:sym typeface="Times New Roman"/>
              </a:rPr>
              <a:t>SAU QUÁ TRÌNH NGHIÊN CỨU LÝ THUYẾT VÀ HIỆN THỰC HÓA CHƯƠNG TRÌNH, ĐỒ ÁN ĐÃ ĐẠT ĐƯỢC CÁC KẾT QUẢ CHÍNH SAU:</a:t>
            </a:r>
          </a:p>
          <a:p>
            <a:pPr marL="539749" lvl="1" indent="-269875" algn="l">
              <a:lnSpc>
                <a:spcPts val="3499"/>
              </a:lnSpc>
              <a:spcBef>
                <a:spcPct val="0"/>
              </a:spcBef>
              <a:buFont typeface="Arial"/>
              <a:buChar char="•"/>
            </a:pPr>
            <a:r>
              <a:rPr lang="en-US" sz="2499" dirty="0">
                <a:solidFill>
                  <a:srgbClr val="000000"/>
                </a:solidFill>
                <a:latin typeface="Times New Roman"/>
                <a:ea typeface="Times New Roman"/>
                <a:cs typeface="Times New Roman"/>
                <a:sym typeface="Times New Roman"/>
              </a:rPr>
              <a:t>XÂY DỰNG THÀNH CÔNG CHƯƠNG TRÌNH THAO TÁC TRÊN DANH SÁCH LIÊN KẾT ĐƠN BẰNG NGÔN NGỮ LẬP TRÌNH C.</a:t>
            </a:r>
          </a:p>
          <a:p>
            <a:pPr marL="539749" lvl="1" indent="-269875" algn="l">
              <a:lnSpc>
                <a:spcPts val="3499"/>
              </a:lnSpc>
              <a:spcBef>
                <a:spcPct val="0"/>
              </a:spcBef>
              <a:buFont typeface="Arial"/>
              <a:buChar char="•"/>
            </a:pPr>
            <a:r>
              <a:rPr lang="en-US" sz="2499" dirty="0">
                <a:solidFill>
                  <a:srgbClr val="000000"/>
                </a:solidFill>
                <a:latin typeface="Times New Roman"/>
                <a:ea typeface="Times New Roman"/>
                <a:cs typeface="Times New Roman"/>
                <a:sym typeface="Times New Roman"/>
              </a:rPr>
              <a:t>CÀI ĐẶT VÀ ÁP DỤNG CÁC THUẬT TOÁN SẮP XẾP PHỔ BIẾN, BAO GỒM: BUBBLE SORT, INSERTION SORT, SELECTION SORT, MERGE SORT VÀ QUICK SORT.</a:t>
            </a:r>
          </a:p>
          <a:p>
            <a:pPr marL="539749" lvl="1" indent="-269875" algn="l">
              <a:lnSpc>
                <a:spcPts val="3499"/>
              </a:lnSpc>
              <a:spcBef>
                <a:spcPct val="0"/>
              </a:spcBef>
              <a:buFont typeface="Arial"/>
              <a:buChar char="•"/>
            </a:pPr>
            <a:r>
              <a:rPr lang="en-US" sz="2499" dirty="0">
                <a:solidFill>
                  <a:srgbClr val="000000"/>
                </a:solidFill>
                <a:latin typeface="Times New Roman"/>
                <a:ea typeface="Times New Roman"/>
                <a:cs typeface="Times New Roman"/>
                <a:sym typeface="Times New Roman"/>
              </a:rPr>
              <a:t>CHƯƠNG TRÌNH CHO PHÉP NGƯỜI DÙNG NHẬP DỮ LIỆU, LỰA CHỌN THUẬT TOÁN SẮP XẾP THÔNG QUA MENU VÀ QUAN SÁT KẾT QUẢ SẮP XẾP TRỰC TIẾP.</a:t>
            </a:r>
          </a:p>
          <a:p>
            <a:pPr marL="539749" lvl="1" indent="-269875" algn="l">
              <a:lnSpc>
                <a:spcPts val="3499"/>
              </a:lnSpc>
              <a:spcBef>
                <a:spcPct val="0"/>
              </a:spcBef>
              <a:buFont typeface="Arial"/>
              <a:buChar char="•"/>
            </a:pPr>
            <a:r>
              <a:rPr lang="en-US" sz="2499" dirty="0">
                <a:solidFill>
                  <a:srgbClr val="000000"/>
                </a:solidFill>
                <a:latin typeface="Times New Roman"/>
                <a:ea typeface="Times New Roman"/>
                <a:cs typeface="Times New Roman"/>
                <a:sym typeface="Times New Roman"/>
              </a:rPr>
              <a:t>CÁC THUẬT TOÁN HOẠT ĐỘNG ĐÚNG THEO NGUYÊN LÝ </a:t>
            </a:r>
            <a:r>
              <a:rPr lang="en-US" sz="2499" dirty="0" err="1">
                <a:solidFill>
                  <a:srgbClr val="000000"/>
                </a:solidFill>
                <a:latin typeface="Times New Roman"/>
                <a:ea typeface="Times New Roman"/>
                <a:cs typeface="Times New Roman"/>
                <a:sym typeface="Times New Roman"/>
              </a:rPr>
              <a:t>LÝ</a:t>
            </a:r>
            <a:r>
              <a:rPr lang="en-US" sz="2499" dirty="0">
                <a:solidFill>
                  <a:srgbClr val="000000"/>
                </a:solidFill>
                <a:latin typeface="Times New Roman"/>
                <a:ea typeface="Times New Roman"/>
                <a:cs typeface="Times New Roman"/>
                <a:sym typeface="Times New Roman"/>
              </a:rPr>
              <a:t> THUYẾT, ĐẢM BẢO DANH SÁCH ĐƯỢC SẮP XẾP CHÍNH XÁC THEO THỨ TỰ TĂNG DẦN.</a:t>
            </a:r>
          </a:p>
          <a:p>
            <a:pPr algn="l">
              <a:lnSpc>
                <a:spcPts val="3499"/>
              </a:lnSpc>
              <a:spcBef>
                <a:spcPct val="0"/>
              </a:spcBef>
            </a:pPr>
            <a:r>
              <a:rPr lang="en-US" sz="2499" dirty="0">
                <a:solidFill>
                  <a:srgbClr val="000000"/>
                </a:solidFill>
                <a:latin typeface="Times New Roman"/>
                <a:ea typeface="Times New Roman"/>
                <a:cs typeface="Times New Roman"/>
                <a:sym typeface="Times New Roman"/>
              </a:rPr>
              <a:t>NHỮNG KẾT QUẢ ĐẠT ĐƯỢC CHO THẤY ĐỒ ÁN ĐÃ HOÀN THÀNH ĐÚNG MỤC TIÊU NGHIÊN CỨU ĐÃ ĐỀ RA.</a:t>
            </a:r>
          </a:p>
          <a:p>
            <a:pPr algn="ctr">
              <a:lnSpc>
                <a:spcPts val="3499"/>
              </a:lnSpc>
              <a:spcBef>
                <a:spcPct val="0"/>
              </a:spcBef>
            </a:pPr>
            <a:endParaRPr lang="en-US" sz="2499" dirty="0">
              <a:solidFill>
                <a:srgbClr val="000000"/>
              </a:solidFill>
              <a:latin typeface="Times New Roman"/>
              <a:ea typeface="Times New Roman"/>
              <a:cs typeface="Times New Roman"/>
              <a:sym typeface="Times New Roman"/>
            </a:endParaRPr>
          </a:p>
        </p:txBody>
      </p:sp>
      <p:sp>
        <p:nvSpPr>
          <p:cNvPr id="6" name="Freeform 6"/>
          <p:cNvSpPr/>
          <p:nvPr/>
        </p:nvSpPr>
        <p:spPr>
          <a:xfrm flipV="1">
            <a:off x="16894602" y="-240399"/>
            <a:ext cx="1832118" cy="2538199"/>
          </a:xfrm>
          <a:custGeom>
            <a:avLst/>
            <a:gdLst/>
            <a:ahLst/>
            <a:cxnLst/>
            <a:rect l="l" t="t" r="r" b="b"/>
            <a:pathLst>
              <a:path w="1832118" h="2538199">
                <a:moveTo>
                  <a:pt x="0" y="2538198"/>
                </a:moveTo>
                <a:lnTo>
                  <a:pt x="1832118" y="2538198"/>
                </a:lnTo>
                <a:lnTo>
                  <a:pt x="1832118" y="0"/>
                </a:lnTo>
                <a:lnTo>
                  <a:pt x="0" y="0"/>
                </a:lnTo>
                <a:lnTo>
                  <a:pt x="0" y="2538198"/>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p:cNvSpPr/>
          <p:nvPr/>
        </p:nvSpPr>
        <p:spPr>
          <a:xfrm>
            <a:off x="6153444" y="8417837"/>
            <a:ext cx="1764330" cy="1680925"/>
          </a:xfrm>
          <a:custGeom>
            <a:avLst/>
            <a:gdLst/>
            <a:ahLst/>
            <a:cxnLst/>
            <a:rect l="l" t="t" r="r" b="b"/>
            <a:pathLst>
              <a:path w="1764330" h="1680925">
                <a:moveTo>
                  <a:pt x="0" y="0"/>
                </a:moveTo>
                <a:lnTo>
                  <a:pt x="1764330" y="0"/>
                </a:lnTo>
                <a:lnTo>
                  <a:pt x="1764330" y="1680926"/>
                </a:lnTo>
                <a:lnTo>
                  <a:pt x="0" y="168092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8" name="Freeform 8"/>
          <p:cNvSpPr/>
          <p:nvPr/>
        </p:nvSpPr>
        <p:spPr>
          <a:xfrm rot="2592102">
            <a:off x="-6444096" y="-5501213"/>
            <a:ext cx="8576084" cy="8111727"/>
          </a:xfrm>
          <a:custGeom>
            <a:avLst/>
            <a:gdLst/>
            <a:ahLst/>
            <a:cxnLst/>
            <a:rect l="l" t="t" r="r" b="b"/>
            <a:pathLst>
              <a:path w="8576084" h="8111727">
                <a:moveTo>
                  <a:pt x="0" y="0"/>
                </a:moveTo>
                <a:lnTo>
                  <a:pt x="8576084" y="0"/>
                </a:lnTo>
                <a:lnTo>
                  <a:pt x="8576084" y="8111727"/>
                </a:lnTo>
                <a:lnTo>
                  <a:pt x="0" y="811172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9" name="Freeform 9"/>
          <p:cNvSpPr/>
          <p:nvPr/>
        </p:nvSpPr>
        <p:spPr>
          <a:xfrm>
            <a:off x="415600" y="9258300"/>
            <a:ext cx="1226200" cy="1201676"/>
          </a:xfrm>
          <a:custGeom>
            <a:avLst/>
            <a:gdLst/>
            <a:ahLst/>
            <a:cxnLst/>
            <a:rect l="l" t="t" r="r" b="b"/>
            <a:pathLst>
              <a:path w="1226200" h="1201676">
                <a:moveTo>
                  <a:pt x="0" y="0"/>
                </a:moveTo>
                <a:lnTo>
                  <a:pt x="1226200" y="0"/>
                </a:lnTo>
                <a:lnTo>
                  <a:pt x="1226200" y="1201676"/>
                </a:lnTo>
                <a:lnTo>
                  <a:pt x="0" y="1201676"/>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0" name="Freeform 10"/>
          <p:cNvSpPr/>
          <p:nvPr/>
        </p:nvSpPr>
        <p:spPr>
          <a:xfrm>
            <a:off x="1028700" y="87683"/>
            <a:ext cx="1226200" cy="1201676"/>
          </a:xfrm>
          <a:custGeom>
            <a:avLst/>
            <a:gdLst/>
            <a:ahLst/>
            <a:cxnLst/>
            <a:rect l="l" t="t" r="r" b="b"/>
            <a:pathLst>
              <a:path w="1226200" h="1201676">
                <a:moveTo>
                  <a:pt x="0" y="0"/>
                </a:moveTo>
                <a:lnTo>
                  <a:pt x="1226200" y="0"/>
                </a:lnTo>
                <a:lnTo>
                  <a:pt x="1226200" y="1201676"/>
                </a:lnTo>
                <a:lnTo>
                  <a:pt x="0" y="1201676"/>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1" name="Freeform 11"/>
          <p:cNvSpPr/>
          <p:nvPr/>
        </p:nvSpPr>
        <p:spPr>
          <a:xfrm>
            <a:off x="17259300" y="2297799"/>
            <a:ext cx="1764330" cy="1680925"/>
          </a:xfrm>
          <a:custGeom>
            <a:avLst/>
            <a:gdLst/>
            <a:ahLst/>
            <a:cxnLst/>
            <a:rect l="l" t="t" r="r" b="b"/>
            <a:pathLst>
              <a:path w="1764330" h="1680925">
                <a:moveTo>
                  <a:pt x="0" y="0"/>
                </a:moveTo>
                <a:lnTo>
                  <a:pt x="1764330" y="0"/>
                </a:lnTo>
                <a:lnTo>
                  <a:pt x="1764330" y="1680926"/>
                </a:lnTo>
                <a:lnTo>
                  <a:pt x="0" y="168092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2" name="Freeform 12"/>
          <p:cNvSpPr/>
          <p:nvPr/>
        </p:nvSpPr>
        <p:spPr>
          <a:xfrm>
            <a:off x="11422156" y="9085324"/>
            <a:ext cx="1226200" cy="1201676"/>
          </a:xfrm>
          <a:custGeom>
            <a:avLst/>
            <a:gdLst/>
            <a:ahLst/>
            <a:cxnLst/>
            <a:rect l="l" t="t" r="r" b="b"/>
            <a:pathLst>
              <a:path w="1226200" h="1201676">
                <a:moveTo>
                  <a:pt x="0" y="0"/>
                </a:moveTo>
                <a:lnTo>
                  <a:pt x="1226200" y="0"/>
                </a:lnTo>
                <a:lnTo>
                  <a:pt x="1226200" y="1201676"/>
                </a:lnTo>
                <a:lnTo>
                  <a:pt x="0" y="1201676"/>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3" name="Freeform 13"/>
          <p:cNvSpPr/>
          <p:nvPr/>
        </p:nvSpPr>
        <p:spPr>
          <a:xfrm rot="233397">
            <a:off x="15614102" y="9051622"/>
            <a:ext cx="3406700" cy="1121114"/>
          </a:xfrm>
          <a:custGeom>
            <a:avLst/>
            <a:gdLst/>
            <a:ahLst/>
            <a:cxnLst/>
            <a:rect l="l" t="t" r="r" b="b"/>
            <a:pathLst>
              <a:path w="3406700" h="1121114">
                <a:moveTo>
                  <a:pt x="0" y="0"/>
                </a:moveTo>
                <a:lnTo>
                  <a:pt x="3406700" y="0"/>
                </a:lnTo>
                <a:lnTo>
                  <a:pt x="3406700" y="1121114"/>
                </a:lnTo>
                <a:lnTo>
                  <a:pt x="0" y="1121114"/>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4" name="TextBox 14"/>
          <p:cNvSpPr txBox="1"/>
          <p:nvPr/>
        </p:nvSpPr>
        <p:spPr>
          <a:xfrm>
            <a:off x="16688173" y="9388281"/>
            <a:ext cx="629279" cy="447675"/>
          </a:xfrm>
          <a:prstGeom prst="rect">
            <a:avLst/>
          </a:prstGeom>
        </p:spPr>
        <p:txBody>
          <a:bodyPr lIns="0" tIns="0" rIns="0" bIns="0" rtlCol="0" anchor="t">
            <a:spAutoFit/>
          </a:bodyPr>
          <a:lstStyle/>
          <a:p>
            <a:pPr algn="ctr">
              <a:lnSpc>
                <a:spcPts val="3150"/>
              </a:lnSpc>
            </a:pPr>
            <a:r>
              <a:rPr lang="en-US" sz="3500">
                <a:solidFill>
                  <a:srgbClr val="FFFFFF"/>
                </a:solidFill>
                <a:latin typeface="KG Primary Penmanship"/>
                <a:ea typeface="KG Primary Penmanship"/>
                <a:cs typeface="KG Primary Penmanship"/>
                <a:sym typeface="KG Primary Penmanship"/>
              </a:rPr>
              <a:t>19</a:t>
            </a:r>
          </a:p>
        </p:txBody>
      </p:sp>
      <p:sp>
        <p:nvSpPr>
          <p:cNvPr id="15" name="Freeform 15"/>
          <p:cNvSpPr/>
          <p:nvPr/>
        </p:nvSpPr>
        <p:spPr>
          <a:xfrm rot="2592102">
            <a:off x="17194234" y="2211759"/>
            <a:ext cx="8576084" cy="8111727"/>
          </a:xfrm>
          <a:custGeom>
            <a:avLst/>
            <a:gdLst/>
            <a:ahLst/>
            <a:cxnLst/>
            <a:rect l="l" t="t" r="r" b="b"/>
            <a:pathLst>
              <a:path w="8576084" h="8111727">
                <a:moveTo>
                  <a:pt x="0" y="0"/>
                </a:moveTo>
                <a:lnTo>
                  <a:pt x="8576084" y="0"/>
                </a:lnTo>
                <a:lnTo>
                  <a:pt x="8576084" y="8111727"/>
                </a:lnTo>
                <a:lnTo>
                  <a:pt x="0" y="811172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1000"/>
                                        <p:tgtEl>
                                          <p:spTgt spid="3"/>
                                        </p:tgtEl>
                                      </p:cBhvr>
                                    </p:animEffect>
                                    <p:anim calcmode="lin" valueType="num">
                                      <p:cBhvr>
                                        <p:cTn id="15" dur="1000" fill="hold"/>
                                        <p:tgtEl>
                                          <p:spTgt spid="3"/>
                                        </p:tgtEl>
                                        <p:attrNameLst>
                                          <p:attrName>ppt_x</p:attrName>
                                        </p:attrNameLst>
                                      </p:cBhvr>
                                      <p:tavLst>
                                        <p:tav tm="0">
                                          <p:val>
                                            <p:strVal val="#ppt_x"/>
                                          </p:val>
                                        </p:tav>
                                        <p:tav tm="100000">
                                          <p:val>
                                            <p:strVal val="#ppt_x"/>
                                          </p:val>
                                        </p:tav>
                                      </p:tavLst>
                                    </p:anim>
                                    <p:anim calcmode="lin" valueType="num">
                                      <p:cBhvr>
                                        <p:cTn id="1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1000"/>
                                        <p:tgtEl>
                                          <p:spTgt spid="5"/>
                                        </p:tgtEl>
                                      </p:cBhvr>
                                    </p:animEffect>
                                    <p:anim calcmode="lin" valueType="num">
                                      <p:cBhvr>
                                        <p:cTn id="22" dur="1000" fill="hold"/>
                                        <p:tgtEl>
                                          <p:spTgt spid="5"/>
                                        </p:tgtEl>
                                        <p:attrNameLst>
                                          <p:attrName>ppt_x</p:attrName>
                                        </p:attrNameLst>
                                      </p:cBhvr>
                                      <p:tavLst>
                                        <p:tav tm="0">
                                          <p:val>
                                            <p:strVal val="#ppt_x"/>
                                          </p:val>
                                        </p:tav>
                                        <p:tav tm="100000">
                                          <p:val>
                                            <p:strVal val="#ppt_x"/>
                                          </p:val>
                                        </p:tav>
                                      </p:tavLst>
                                    </p:anim>
                                    <p:anim calcmode="lin" valueType="num">
                                      <p:cBhvr>
                                        <p:cTn id="23"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9B3A9"/>
        </a:solidFill>
        <a:effectLst/>
      </p:bgPr>
    </p:bg>
    <p:spTree>
      <p:nvGrpSpPr>
        <p:cNvPr id="1" name=""/>
        <p:cNvGrpSpPr/>
        <p:nvPr/>
      </p:nvGrpSpPr>
      <p:grpSpPr>
        <a:xfrm>
          <a:off x="0" y="0"/>
          <a:ext cx="0" cy="0"/>
          <a:chOff x="0" y="0"/>
          <a:chExt cx="0" cy="0"/>
        </a:xfrm>
      </p:grpSpPr>
      <p:sp>
        <p:nvSpPr>
          <p:cNvPr id="2" name="Freeform 2"/>
          <p:cNvSpPr/>
          <p:nvPr/>
        </p:nvSpPr>
        <p:spPr>
          <a:xfrm>
            <a:off x="0" y="7369869"/>
            <a:ext cx="3678988" cy="2917131"/>
          </a:xfrm>
          <a:custGeom>
            <a:avLst/>
            <a:gdLst/>
            <a:ahLst/>
            <a:cxnLst/>
            <a:rect l="l" t="t" r="r" b="b"/>
            <a:pathLst>
              <a:path w="3678988" h="2917131">
                <a:moveTo>
                  <a:pt x="0" y="0"/>
                </a:moveTo>
                <a:lnTo>
                  <a:pt x="3678988" y="0"/>
                </a:lnTo>
                <a:lnTo>
                  <a:pt x="3678988" y="2917131"/>
                </a:lnTo>
                <a:lnTo>
                  <a:pt x="0" y="2917131"/>
                </a:lnTo>
                <a:lnTo>
                  <a:pt x="0" y="0"/>
                </a:lnTo>
                <a:close/>
              </a:path>
            </a:pathLst>
          </a:custGeom>
          <a:blipFill>
            <a:blip r:embed="rId2" cstate="email">
              <a:extLst>
                <a:ext uri="{28A0092B-C50C-407E-A947-70E740481C1C}">
                  <a14:useLocalDpi xmlns:a14="http://schemas.microsoft.com/office/drawing/2010/main"/>
                </a:ext>
              </a:extLst>
            </a:blip>
            <a:stretch>
              <a:fillRect/>
            </a:stretch>
          </a:blipFill>
        </p:spPr>
      </p:sp>
      <p:sp>
        <p:nvSpPr>
          <p:cNvPr id="3" name="Freeform 3"/>
          <p:cNvSpPr/>
          <p:nvPr/>
        </p:nvSpPr>
        <p:spPr>
          <a:xfrm>
            <a:off x="14026878" y="-229398"/>
            <a:ext cx="4261122" cy="3694770"/>
          </a:xfrm>
          <a:custGeom>
            <a:avLst/>
            <a:gdLst/>
            <a:ahLst/>
            <a:cxnLst/>
            <a:rect l="l" t="t" r="r" b="b"/>
            <a:pathLst>
              <a:path w="4261122" h="3694770">
                <a:moveTo>
                  <a:pt x="0" y="0"/>
                </a:moveTo>
                <a:lnTo>
                  <a:pt x="4261122" y="0"/>
                </a:lnTo>
                <a:lnTo>
                  <a:pt x="4261122" y="3694770"/>
                </a:lnTo>
                <a:lnTo>
                  <a:pt x="0" y="3694770"/>
                </a:lnTo>
                <a:lnTo>
                  <a:pt x="0" y="0"/>
                </a:lnTo>
                <a:close/>
              </a:path>
            </a:pathLst>
          </a:custGeom>
          <a:blipFill>
            <a:blip r:embed="rId3" cstate="email">
              <a:extLst>
                <a:ext uri="{28A0092B-C50C-407E-A947-70E740481C1C}">
                  <a14:useLocalDpi xmlns:a14="http://schemas.microsoft.com/office/drawing/2010/main"/>
                </a:ext>
              </a:extLst>
            </a:blip>
            <a:stretch>
              <a:fillRect/>
            </a:stretch>
          </a:blipFill>
        </p:spPr>
      </p:sp>
      <p:grpSp>
        <p:nvGrpSpPr>
          <p:cNvPr id="4" name="Group 4"/>
          <p:cNvGrpSpPr>
            <a:grpSpLocks noChangeAspect="1"/>
          </p:cNvGrpSpPr>
          <p:nvPr/>
        </p:nvGrpSpPr>
        <p:grpSpPr>
          <a:xfrm rot="3594224">
            <a:off x="-3741893" y="-9312169"/>
            <a:ext cx="10201545" cy="13886343"/>
            <a:chOff x="0" y="0"/>
            <a:chExt cx="6350000" cy="8643620"/>
          </a:xfrm>
        </p:grpSpPr>
        <p:sp>
          <p:nvSpPr>
            <p:cNvPr id="5" name="Freeform 5"/>
            <p:cNvSpPr/>
            <p:nvPr/>
          </p:nvSpPr>
          <p:spPr>
            <a:xfrm>
              <a:off x="0" y="0"/>
              <a:ext cx="6350000" cy="8642350"/>
            </a:xfrm>
            <a:custGeom>
              <a:avLst/>
              <a:gdLst/>
              <a:ahLst/>
              <a:cxnLst/>
              <a:rect l="l" t="t" r="r" b="b"/>
              <a:pathLst>
                <a:path w="6350000" h="8642350">
                  <a:moveTo>
                    <a:pt x="6350000" y="624840"/>
                  </a:moveTo>
                  <a:cubicBezTo>
                    <a:pt x="6350000" y="543560"/>
                    <a:pt x="6309360" y="472440"/>
                    <a:pt x="6247130" y="430530"/>
                  </a:cubicBezTo>
                  <a:cubicBezTo>
                    <a:pt x="6259830" y="422910"/>
                    <a:pt x="6271260" y="412750"/>
                    <a:pt x="6281420" y="402590"/>
                  </a:cubicBezTo>
                  <a:cubicBezTo>
                    <a:pt x="6324600" y="358140"/>
                    <a:pt x="6350000" y="298450"/>
                    <a:pt x="6350000" y="236220"/>
                  </a:cubicBezTo>
                  <a:cubicBezTo>
                    <a:pt x="6350000" y="173990"/>
                    <a:pt x="6324600" y="114300"/>
                    <a:pt x="6281420" y="69850"/>
                  </a:cubicBezTo>
                  <a:cubicBezTo>
                    <a:pt x="6236970" y="25400"/>
                    <a:pt x="6176010" y="0"/>
                    <a:pt x="6115050" y="0"/>
                  </a:cubicBezTo>
                  <a:cubicBezTo>
                    <a:pt x="6052820" y="0"/>
                    <a:pt x="5991860" y="25400"/>
                    <a:pt x="5948680" y="68580"/>
                  </a:cubicBezTo>
                  <a:cubicBezTo>
                    <a:pt x="5937250" y="80010"/>
                    <a:pt x="5927090" y="92710"/>
                    <a:pt x="5919470" y="105410"/>
                  </a:cubicBezTo>
                  <a:cubicBezTo>
                    <a:pt x="5877560" y="41910"/>
                    <a:pt x="5805170" y="0"/>
                    <a:pt x="5723890" y="0"/>
                  </a:cubicBezTo>
                  <a:cubicBezTo>
                    <a:pt x="5642610" y="0"/>
                    <a:pt x="5570220" y="41910"/>
                    <a:pt x="5528310" y="105410"/>
                  </a:cubicBezTo>
                  <a:cubicBezTo>
                    <a:pt x="5486400" y="41910"/>
                    <a:pt x="5414010" y="0"/>
                    <a:pt x="5332730" y="0"/>
                  </a:cubicBezTo>
                  <a:cubicBezTo>
                    <a:pt x="5250180" y="0"/>
                    <a:pt x="5179060" y="41910"/>
                    <a:pt x="5137150" y="105410"/>
                  </a:cubicBezTo>
                  <a:cubicBezTo>
                    <a:pt x="5095241" y="41910"/>
                    <a:pt x="5022850" y="0"/>
                    <a:pt x="4941570" y="0"/>
                  </a:cubicBezTo>
                  <a:cubicBezTo>
                    <a:pt x="4860291" y="0"/>
                    <a:pt x="4787900" y="41910"/>
                    <a:pt x="4745990" y="105410"/>
                  </a:cubicBezTo>
                  <a:cubicBezTo>
                    <a:pt x="4704080" y="41910"/>
                    <a:pt x="4631690" y="0"/>
                    <a:pt x="4550410" y="0"/>
                  </a:cubicBezTo>
                  <a:cubicBezTo>
                    <a:pt x="4469130" y="0"/>
                    <a:pt x="4396740" y="41910"/>
                    <a:pt x="4354830" y="105410"/>
                  </a:cubicBezTo>
                  <a:cubicBezTo>
                    <a:pt x="4312920" y="41910"/>
                    <a:pt x="4240530" y="0"/>
                    <a:pt x="4159250" y="0"/>
                  </a:cubicBezTo>
                  <a:cubicBezTo>
                    <a:pt x="4077970" y="0"/>
                    <a:pt x="4005580" y="41910"/>
                    <a:pt x="3963670" y="105410"/>
                  </a:cubicBezTo>
                  <a:cubicBezTo>
                    <a:pt x="3921761" y="41910"/>
                    <a:pt x="3849370" y="0"/>
                    <a:pt x="3768091" y="0"/>
                  </a:cubicBezTo>
                  <a:cubicBezTo>
                    <a:pt x="3686811" y="0"/>
                    <a:pt x="3614420" y="41910"/>
                    <a:pt x="3572511" y="105410"/>
                  </a:cubicBezTo>
                  <a:cubicBezTo>
                    <a:pt x="3530601" y="41910"/>
                    <a:pt x="3458211" y="0"/>
                    <a:pt x="3376931" y="0"/>
                  </a:cubicBezTo>
                  <a:cubicBezTo>
                    <a:pt x="3295651" y="0"/>
                    <a:pt x="3216910" y="41910"/>
                    <a:pt x="3175000" y="105410"/>
                  </a:cubicBezTo>
                  <a:cubicBezTo>
                    <a:pt x="3133090" y="41910"/>
                    <a:pt x="3060700" y="0"/>
                    <a:pt x="2979420" y="0"/>
                  </a:cubicBezTo>
                  <a:cubicBezTo>
                    <a:pt x="2898140" y="0"/>
                    <a:pt x="2825750" y="41910"/>
                    <a:pt x="2783840" y="105410"/>
                  </a:cubicBezTo>
                  <a:cubicBezTo>
                    <a:pt x="2741930" y="41910"/>
                    <a:pt x="2669540" y="0"/>
                    <a:pt x="2588260" y="0"/>
                  </a:cubicBezTo>
                  <a:cubicBezTo>
                    <a:pt x="2505710" y="0"/>
                    <a:pt x="2434590" y="41910"/>
                    <a:pt x="2392680" y="105410"/>
                  </a:cubicBezTo>
                  <a:cubicBezTo>
                    <a:pt x="2350770" y="41910"/>
                    <a:pt x="2278380" y="0"/>
                    <a:pt x="2197100" y="0"/>
                  </a:cubicBezTo>
                  <a:cubicBezTo>
                    <a:pt x="2115820" y="0"/>
                    <a:pt x="2043430" y="41910"/>
                    <a:pt x="2001520" y="105410"/>
                  </a:cubicBezTo>
                  <a:cubicBezTo>
                    <a:pt x="1959610" y="41910"/>
                    <a:pt x="1887220" y="0"/>
                    <a:pt x="1805941" y="0"/>
                  </a:cubicBezTo>
                  <a:cubicBezTo>
                    <a:pt x="1723391" y="0"/>
                    <a:pt x="1652270" y="41910"/>
                    <a:pt x="1610361" y="105410"/>
                  </a:cubicBezTo>
                  <a:cubicBezTo>
                    <a:pt x="1568450" y="41910"/>
                    <a:pt x="1496061" y="0"/>
                    <a:pt x="1414781" y="0"/>
                  </a:cubicBezTo>
                  <a:cubicBezTo>
                    <a:pt x="1329691" y="0"/>
                    <a:pt x="1257300" y="41910"/>
                    <a:pt x="1215391" y="105410"/>
                  </a:cubicBezTo>
                  <a:cubicBezTo>
                    <a:pt x="1173481" y="41910"/>
                    <a:pt x="1101091" y="0"/>
                    <a:pt x="1019811" y="0"/>
                  </a:cubicBezTo>
                  <a:cubicBezTo>
                    <a:pt x="937261" y="0"/>
                    <a:pt x="866141" y="41910"/>
                    <a:pt x="824231" y="105410"/>
                  </a:cubicBezTo>
                  <a:cubicBezTo>
                    <a:pt x="782321" y="41910"/>
                    <a:pt x="709931" y="0"/>
                    <a:pt x="628650" y="0"/>
                  </a:cubicBezTo>
                  <a:cubicBezTo>
                    <a:pt x="544830" y="0"/>
                    <a:pt x="473710" y="41910"/>
                    <a:pt x="431800" y="105410"/>
                  </a:cubicBezTo>
                  <a:cubicBezTo>
                    <a:pt x="422910" y="92710"/>
                    <a:pt x="412750" y="80010"/>
                    <a:pt x="402590" y="68580"/>
                  </a:cubicBezTo>
                  <a:cubicBezTo>
                    <a:pt x="358140" y="25400"/>
                    <a:pt x="297180" y="0"/>
                    <a:pt x="234950" y="0"/>
                  </a:cubicBezTo>
                  <a:cubicBezTo>
                    <a:pt x="172720" y="0"/>
                    <a:pt x="113030" y="25400"/>
                    <a:pt x="68580" y="68580"/>
                  </a:cubicBezTo>
                  <a:cubicBezTo>
                    <a:pt x="25400" y="113030"/>
                    <a:pt x="0" y="172720"/>
                    <a:pt x="0" y="234950"/>
                  </a:cubicBezTo>
                  <a:cubicBezTo>
                    <a:pt x="0" y="297180"/>
                    <a:pt x="25400" y="356870"/>
                    <a:pt x="68580" y="401320"/>
                  </a:cubicBezTo>
                  <a:cubicBezTo>
                    <a:pt x="78740" y="411480"/>
                    <a:pt x="90170" y="421640"/>
                    <a:pt x="102870" y="429260"/>
                  </a:cubicBezTo>
                  <a:cubicBezTo>
                    <a:pt x="40640" y="472440"/>
                    <a:pt x="0" y="543560"/>
                    <a:pt x="0" y="624840"/>
                  </a:cubicBezTo>
                  <a:cubicBezTo>
                    <a:pt x="0" y="706120"/>
                    <a:pt x="40640" y="777240"/>
                    <a:pt x="102870" y="819150"/>
                  </a:cubicBezTo>
                  <a:cubicBezTo>
                    <a:pt x="40640" y="861060"/>
                    <a:pt x="0" y="932180"/>
                    <a:pt x="0" y="1013460"/>
                  </a:cubicBezTo>
                  <a:cubicBezTo>
                    <a:pt x="0" y="1094740"/>
                    <a:pt x="40640" y="1165860"/>
                    <a:pt x="102870" y="1207770"/>
                  </a:cubicBezTo>
                  <a:cubicBezTo>
                    <a:pt x="40640" y="1249680"/>
                    <a:pt x="0" y="1322070"/>
                    <a:pt x="0" y="1402080"/>
                  </a:cubicBezTo>
                  <a:cubicBezTo>
                    <a:pt x="0" y="1483360"/>
                    <a:pt x="40640" y="1554480"/>
                    <a:pt x="102870" y="1596390"/>
                  </a:cubicBezTo>
                  <a:cubicBezTo>
                    <a:pt x="40640" y="1638300"/>
                    <a:pt x="0" y="1709420"/>
                    <a:pt x="0" y="1790700"/>
                  </a:cubicBezTo>
                  <a:cubicBezTo>
                    <a:pt x="0" y="1871980"/>
                    <a:pt x="40640" y="1943100"/>
                    <a:pt x="102870" y="1985010"/>
                  </a:cubicBezTo>
                  <a:cubicBezTo>
                    <a:pt x="40640" y="2026920"/>
                    <a:pt x="0" y="2099310"/>
                    <a:pt x="0" y="2179320"/>
                  </a:cubicBezTo>
                  <a:cubicBezTo>
                    <a:pt x="0" y="2260600"/>
                    <a:pt x="40640" y="2331720"/>
                    <a:pt x="102870" y="2373630"/>
                  </a:cubicBezTo>
                  <a:cubicBezTo>
                    <a:pt x="40640" y="2418080"/>
                    <a:pt x="0" y="2489200"/>
                    <a:pt x="0" y="2570480"/>
                  </a:cubicBezTo>
                  <a:cubicBezTo>
                    <a:pt x="0" y="2651760"/>
                    <a:pt x="40640" y="2722880"/>
                    <a:pt x="102870" y="2764790"/>
                  </a:cubicBezTo>
                  <a:cubicBezTo>
                    <a:pt x="40640" y="2806700"/>
                    <a:pt x="0" y="2879090"/>
                    <a:pt x="0" y="2959100"/>
                  </a:cubicBezTo>
                  <a:cubicBezTo>
                    <a:pt x="0" y="3040380"/>
                    <a:pt x="40640" y="3111500"/>
                    <a:pt x="102870" y="3153410"/>
                  </a:cubicBezTo>
                  <a:cubicBezTo>
                    <a:pt x="40640" y="3195320"/>
                    <a:pt x="0" y="3266440"/>
                    <a:pt x="0" y="3347720"/>
                  </a:cubicBezTo>
                  <a:cubicBezTo>
                    <a:pt x="0" y="3429000"/>
                    <a:pt x="40640" y="3500120"/>
                    <a:pt x="102870" y="3542030"/>
                  </a:cubicBezTo>
                  <a:cubicBezTo>
                    <a:pt x="40640" y="3583940"/>
                    <a:pt x="0" y="3655060"/>
                    <a:pt x="0" y="3736340"/>
                  </a:cubicBezTo>
                  <a:cubicBezTo>
                    <a:pt x="0" y="3817620"/>
                    <a:pt x="40640" y="3888740"/>
                    <a:pt x="102870" y="3930650"/>
                  </a:cubicBezTo>
                  <a:cubicBezTo>
                    <a:pt x="40640" y="3973830"/>
                    <a:pt x="0" y="4044950"/>
                    <a:pt x="0" y="4124959"/>
                  </a:cubicBezTo>
                  <a:cubicBezTo>
                    <a:pt x="0" y="4206239"/>
                    <a:pt x="40640" y="4277359"/>
                    <a:pt x="102870" y="4319269"/>
                  </a:cubicBezTo>
                  <a:cubicBezTo>
                    <a:pt x="40640" y="4361180"/>
                    <a:pt x="0" y="4432300"/>
                    <a:pt x="0" y="4513580"/>
                  </a:cubicBezTo>
                  <a:cubicBezTo>
                    <a:pt x="0" y="4594860"/>
                    <a:pt x="40640" y="4665980"/>
                    <a:pt x="102870" y="4707890"/>
                  </a:cubicBezTo>
                  <a:cubicBezTo>
                    <a:pt x="40640" y="4749800"/>
                    <a:pt x="0" y="4820920"/>
                    <a:pt x="0" y="4902200"/>
                  </a:cubicBezTo>
                  <a:cubicBezTo>
                    <a:pt x="0" y="4983480"/>
                    <a:pt x="40640" y="5054600"/>
                    <a:pt x="102870" y="5096510"/>
                  </a:cubicBezTo>
                  <a:cubicBezTo>
                    <a:pt x="40640" y="5138420"/>
                    <a:pt x="0" y="5210810"/>
                    <a:pt x="0" y="5290820"/>
                  </a:cubicBezTo>
                  <a:cubicBezTo>
                    <a:pt x="0" y="5372100"/>
                    <a:pt x="40640" y="5443220"/>
                    <a:pt x="102870" y="5485130"/>
                  </a:cubicBezTo>
                  <a:cubicBezTo>
                    <a:pt x="40640" y="5527039"/>
                    <a:pt x="0" y="5598159"/>
                    <a:pt x="0" y="5679439"/>
                  </a:cubicBezTo>
                  <a:cubicBezTo>
                    <a:pt x="0" y="5760719"/>
                    <a:pt x="40640" y="5831839"/>
                    <a:pt x="102870" y="5873749"/>
                  </a:cubicBezTo>
                  <a:cubicBezTo>
                    <a:pt x="40640" y="5915659"/>
                    <a:pt x="0" y="5986779"/>
                    <a:pt x="0" y="6068059"/>
                  </a:cubicBezTo>
                  <a:cubicBezTo>
                    <a:pt x="0" y="6149339"/>
                    <a:pt x="40640" y="6220459"/>
                    <a:pt x="102870" y="6262369"/>
                  </a:cubicBezTo>
                  <a:cubicBezTo>
                    <a:pt x="40640" y="6304280"/>
                    <a:pt x="0" y="6375400"/>
                    <a:pt x="0" y="6456680"/>
                  </a:cubicBezTo>
                  <a:cubicBezTo>
                    <a:pt x="0" y="6537960"/>
                    <a:pt x="40640" y="6609080"/>
                    <a:pt x="102870" y="6650990"/>
                  </a:cubicBezTo>
                  <a:cubicBezTo>
                    <a:pt x="40640" y="6692900"/>
                    <a:pt x="0" y="6764020"/>
                    <a:pt x="0" y="6845300"/>
                  </a:cubicBezTo>
                  <a:cubicBezTo>
                    <a:pt x="0" y="6926580"/>
                    <a:pt x="40640" y="6997700"/>
                    <a:pt x="102870" y="7039610"/>
                  </a:cubicBezTo>
                  <a:cubicBezTo>
                    <a:pt x="40640" y="7082790"/>
                    <a:pt x="0" y="7153910"/>
                    <a:pt x="0" y="7233920"/>
                  </a:cubicBezTo>
                  <a:cubicBezTo>
                    <a:pt x="0" y="7315200"/>
                    <a:pt x="40640" y="7386320"/>
                    <a:pt x="102870" y="7428230"/>
                  </a:cubicBezTo>
                  <a:cubicBezTo>
                    <a:pt x="40640" y="7470139"/>
                    <a:pt x="0" y="7541260"/>
                    <a:pt x="0" y="7622539"/>
                  </a:cubicBezTo>
                  <a:cubicBezTo>
                    <a:pt x="0" y="7703819"/>
                    <a:pt x="40640" y="7774939"/>
                    <a:pt x="102870" y="7816849"/>
                  </a:cubicBezTo>
                  <a:cubicBezTo>
                    <a:pt x="40640" y="7866380"/>
                    <a:pt x="0" y="7937500"/>
                    <a:pt x="0" y="8018780"/>
                  </a:cubicBezTo>
                  <a:cubicBezTo>
                    <a:pt x="0" y="8100061"/>
                    <a:pt x="40640" y="8171180"/>
                    <a:pt x="102870" y="8213090"/>
                  </a:cubicBezTo>
                  <a:cubicBezTo>
                    <a:pt x="90170" y="8220710"/>
                    <a:pt x="78740" y="8230870"/>
                    <a:pt x="68580" y="8241030"/>
                  </a:cubicBezTo>
                  <a:cubicBezTo>
                    <a:pt x="25400" y="8285480"/>
                    <a:pt x="0" y="8346440"/>
                    <a:pt x="0" y="8407400"/>
                  </a:cubicBezTo>
                  <a:cubicBezTo>
                    <a:pt x="0" y="8469630"/>
                    <a:pt x="25400" y="8529320"/>
                    <a:pt x="68580" y="8573770"/>
                  </a:cubicBezTo>
                  <a:cubicBezTo>
                    <a:pt x="111760" y="8616950"/>
                    <a:pt x="172720" y="8642350"/>
                    <a:pt x="234950" y="8642350"/>
                  </a:cubicBezTo>
                  <a:cubicBezTo>
                    <a:pt x="297180" y="8642350"/>
                    <a:pt x="356870" y="8616950"/>
                    <a:pt x="401320" y="8573770"/>
                  </a:cubicBezTo>
                  <a:cubicBezTo>
                    <a:pt x="412750" y="8562339"/>
                    <a:pt x="422910" y="8549639"/>
                    <a:pt x="430530" y="8536939"/>
                  </a:cubicBezTo>
                  <a:cubicBezTo>
                    <a:pt x="472440" y="8600439"/>
                    <a:pt x="544830" y="8642349"/>
                    <a:pt x="626110" y="8642349"/>
                  </a:cubicBezTo>
                  <a:cubicBezTo>
                    <a:pt x="707390" y="8642349"/>
                    <a:pt x="779780" y="8600439"/>
                    <a:pt x="821690" y="8536939"/>
                  </a:cubicBezTo>
                  <a:cubicBezTo>
                    <a:pt x="863600" y="8600439"/>
                    <a:pt x="935990" y="8642349"/>
                    <a:pt x="1017270" y="8642349"/>
                  </a:cubicBezTo>
                  <a:cubicBezTo>
                    <a:pt x="1099820" y="8642349"/>
                    <a:pt x="1172210" y="8600439"/>
                    <a:pt x="1212850" y="8536939"/>
                  </a:cubicBezTo>
                  <a:cubicBezTo>
                    <a:pt x="1254760" y="8600439"/>
                    <a:pt x="1327150" y="8642349"/>
                    <a:pt x="1408430" y="8642349"/>
                  </a:cubicBezTo>
                  <a:cubicBezTo>
                    <a:pt x="1489710" y="8642349"/>
                    <a:pt x="1562100" y="8600439"/>
                    <a:pt x="1604010" y="8536939"/>
                  </a:cubicBezTo>
                  <a:cubicBezTo>
                    <a:pt x="1645920" y="8600439"/>
                    <a:pt x="1718310" y="8642349"/>
                    <a:pt x="1799590" y="8642349"/>
                  </a:cubicBezTo>
                  <a:cubicBezTo>
                    <a:pt x="1880870" y="8642349"/>
                    <a:pt x="1953260" y="8600439"/>
                    <a:pt x="1995170" y="8536939"/>
                  </a:cubicBezTo>
                  <a:cubicBezTo>
                    <a:pt x="2037080" y="8600439"/>
                    <a:pt x="2109470" y="8642349"/>
                    <a:pt x="2190750" y="8642349"/>
                  </a:cubicBezTo>
                  <a:cubicBezTo>
                    <a:pt x="2273300" y="8642349"/>
                    <a:pt x="2344420" y="8600439"/>
                    <a:pt x="2386330" y="8536939"/>
                  </a:cubicBezTo>
                  <a:cubicBezTo>
                    <a:pt x="2428240" y="8600439"/>
                    <a:pt x="2500630" y="8642349"/>
                    <a:pt x="2581910" y="8642349"/>
                  </a:cubicBezTo>
                  <a:cubicBezTo>
                    <a:pt x="2663190" y="8642349"/>
                    <a:pt x="2735580" y="8600439"/>
                    <a:pt x="2777490" y="8536939"/>
                  </a:cubicBezTo>
                  <a:cubicBezTo>
                    <a:pt x="2819400" y="8600439"/>
                    <a:pt x="2891790" y="8642349"/>
                    <a:pt x="2973070" y="8642349"/>
                  </a:cubicBezTo>
                  <a:cubicBezTo>
                    <a:pt x="3055620" y="8642349"/>
                    <a:pt x="3126740" y="8600439"/>
                    <a:pt x="3168650" y="8536939"/>
                  </a:cubicBezTo>
                  <a:cubicBezTo>
                    <a:pt x="3210560" y="8600439"/>
                    <a:pt x="3282950" y="8642349"/>
                    <a:pt x="3364230" y="8642349"/>
                  </a:cubicBezTo>
                  <a:cubicBezTo>
                    <a:pt x="3445509" y="8642349"/>
                    <a:pt x="3517900" y="8600439"/>
                    <a:pt x="3559809" y="8536939"/>
                  </a:cubicBezTo>
                  <a:cubicBezTo>
                    <a:pt x="3601719" y="8600439"/>
                    <a:pt x="3674109" y="8642349"/>
                    <a:pt x="3755389" y="8642349"/>
                  </a:cubicBezTo>
                  <a:cubicBezTo>
                    <a:pt x="3837939" y="8642349"/>
                    <a:pt x="3909059" y="8600439"/>
                    <a:pt x="3950969" y="8536939"/>
                  </a:cubicBezTo>
                  <a:cubicBezTo>
                    <a:pt x="3992879" y="8600439"/>
                    <a:pt x="4065269" y="8642349"/>
                    <a:pt x="4146549" y="8642349"/>
                  </a:cubicBezTo>
                  <a:cubicBezTo>
                    <a:pt x="4227829" y="8642349"/>
                    <a:pt x="4300219" y="8600439"/>
                    <a:pt x="4342129" y="8536939"/>
                  </a:cubicBezTo>
                  <a:cubicBezTo>
                    <a:pt x="4384039" y="8600439"/>
                    <a:pt x="4456429" y="8642349"/>
                    <a:pt x="4537709" y="8642349"/>
                  </a:cubicBezTo>
                  <a:cubicBezTo>
                    <a:pt x="4618989" y="8642349"/>
                    <a:pt x="4691379" y="8600439"/>
                    <a:pt x="4733289" y="8536939"/>
                  </a:cubicBezTo>
                  <a:cubicBezTo>
                    <a:pt x="4775199" y="8600439"/>
                    <a:pt x="4847589" y="8642349"/>
                    <a:pt x="4928869" y="8642349"/>
                  </a:cubicBezTo>
                  <a:cubicBezTo>
                    <a:pt x="5010149" y="8642349"/>
                    <a:pt x="5082539" y="8600439"/>
                    <a:pt x="5124449" y="8536939"/>
                  </a:cubicBezTo>
                  <a:cubicBezTo>
                    <a:pt x="5166359" y="8600439"/>
                    <a:pt x="5238749" y="8642349"/>
                    <a:pt x="5320029" y="8642349"/>
                  </a:cubicBezTo>
                  <a:cubicBezTo>
                    <a:pt x="5401309" y="8642349"/>
                    <a:pt x="5473699" y="8600439"/>
                    <a:pt x="5515609" y="8536939"/>
                  </a:cubicBezTo>
                  <a:cubicBezTo>
                    <a:pt x="5557519" y="8600439"/>
                    <a:pt x="5629909" y="8642349"/>
                    <a:pt x="5711189" y="8642349"/>
                  </a:cubicBezTo>
                  <a:cubicBezTo>
                    <a:pt x="5793739" y="8642349"/>
                    <a:pt x="5864859" y="8600439"/>
                    <a:pt x="5906769" y="8536939"/>
                  </a:cubicBezTo>
                  <a:cubicBezTo>
                    <a:pt x="5915659" y="8549639"/>
                    <a:pt x="5925819" y="8562339"/>
                    <a:pt x="5935978" y="8573770"/>
                  </a:cubicBezTo>
                  <a:cubicBezTo>
                    <a:pt x="5979158" y="8616950"/>
                    <a:pt x="6040119" y="8642350"/>
                    <a:pt x="6102348" y="8642350"/>
                  </a:cubicBezTo>
                  <a:cubicBezTo>
                    <a:pt x="6163308" y="8642350"/>
                    <a:pt x="6224269" y="8616950"/>
                    <a:pt x="6268719" y="8573770"/>
                  </a:cubicBezTo>
                  <a:cubicBezTo>
                    <a:pt x="6311898" y="8529320"/>
                    <a:pt x="6337298" y="8469630"/>
                    <a:pt x="6337298" y="8407400"/>
                  </a:cubicBezTo>
                  <a:cubicBezTo>
                    <a:pt x="6337298" y="8345170"/>
                    <a:pt x="6311898" y="8285480"/>
                    <a:pt x="6268719" y="8241030"/>
                  </a:cubicBezTo>
                  <a:cubicBezTo>
                    <a:pt x="6258559" y="8230870"/>
                    <a:pt x="6247128" y="8220711"/>
                    <a:pt x="6234428" y="8213090"/>
                  </a:cubicBezTo>
                  <a:cubicBezTo>
                    <a:pt x="6296658" y="8171180"/>
                    <a:pt x="6337298" y="8098790"/>
                    <a:pt x="6337298" y="8018780"/>
                  </a:cubicBezTo>
                  <a:cubicBezTo>
                    <a:pt x="6337298" y="7937500"/>
                    <a:pt x="6296658" y="7866380"/>
                    <a:pt x="6234428" y="7824470"/>
                  </a:cubicBezTo>
                  <a:cubicBezTo>
                    <a:pt x="6296658" y="7782561"/>
                    <a:pt x="6337298" y="7711440"/>
                    <a:pt x="6337298" y="7630161"/>
                  </a:cubicBezTo>
                  <a:cubicBezTo>
                    <a:pt x="6337298" y="7548881"/>
                    <a:pt x="6296658" y="7477761"/>
                    <a:pt x="6234428" y="7435851"/>
                  </a:cubicBezTo>
                  <a:cubicBezTo>
                    <a:pt x="6296658" y="7393941"/>
                    <a:pt x="6337298" y="7321551"/>
                    <a:pt x="6337298" y="7241541"/>
                  </a:cubicBezTo>
                  <a:cubicBezTo>
                    <a:pt x="6337298" y="7160261"/>
                    <a:pt x="6296658" y="7089141"/>
                    <a:pt x="6234428" y="7047231"/>
                  </a:cubicBezTo>
                  <a:cubicBezTo>
                    <a:pt x="6296658" y="7005321"/>
                    <a:pt x="6337298" y="6934201"/>
                    <a:pt x="6337298" y="6852921"/>
                  </a:cubicBezTo>
                  <a:cubicBezTo>
                    <a:pt x="6337298" y="6771642"/>
                    <a:pt x="6296658" y="6700521"/>
                    <a:pt x="6234428" y="6658611"/>
                  </a:cubicBezTo>
                  <a:cubicBezTo>
                    <a:pt x="6296658" y="6615431"/>
                    <a:pt x="6337298" y="6544311"/>
                    <a:pt x="6337298" y="6464302"/>
                  </a:cubicBezTo>
                  <a:cubicBezTo>
                    <a:pt x="6337298" y="6383022"/>
                    <a:pt x="6296658" y="6311902"/>
                    <a:pt x="6234428" y="6269992"/>
                  </a:cubicBezTo>
                  <a:cubicBezTo>
                    <a:pt x="6296658" y="6228082"/>
                    <a:pt x="6337298" y="6156962"/>
                    <a:pt x="6337298" y="6075682"/>
                  </a:cubicBezTo>
                  <a:cubicBezTo>
                    <a:pt x="6337298" y="5994402"/>
                    <a:pt x="6296658" y="5923282"/>
                    <a:pt x="6234428" y="5881372"/>
                  </a:cubicBezTo>
                  <a:cubicBezTo>
                    <a:pt x="6296658" y="5839462"/>
                    <a:pt x="6337298" y="5768342"/>
                    <a:pt x="6337298" y="5687062"/>
                  </a:cubicBezTo>
                  <a:cubicBezTo>
                    <a:pt x="6337298" y="5605782"/>
                    <a:pt x="6296658" y="5534662"/>
                    <a:pt x="6234428" y="5492752"/>
                  </a:cubicBezTo>
                  <a:cubicBezTo>
                    <a:pt x="6296658" y="5449572"/>
                    <a:pt x="6337298" y="5378452"/>
                    <a:pt x="6337298" y="5298442"/>
                  </a:cubicBezTo>
                  <a:cubicBezTo>
                    <a:pt x="6337298" y="5217163"/>
                    <a:pt x="6296658" y="5146042"/>
                    <a:pt x="6234428" y="5104133"/>
                  </a:cubicBezTo>
                  <a:cubicBezTo>
                    <a:pt x="6296658" y="5062223"/>
                    <a:pt x="6337298" y="4991103"/>
                    <a:pt x="6337298" y="4909823"/>
                  </a:cubicBezTo>
                  <a:cubicBezTo>
                    <a:pt x="6337298" y="4828543"/>
                    <a:pt x="6296658" y="4757423"/>
                    <a:pt x="6234428" y="4715513"/>
                  </a:cubicBezTo>
                  <a:cubicBezTo>
                    <a:pt x="6296658" y="4672333"/>
                    <a:pt x="6337298" y="4601213"/>
                    <a:pt x="6337298" y="4521203"/>
                  </a:cubicBezTo>
                  <a:cubicBezTo>
                    <a:pt x="6337298" y="4439923"/>
                    <a:pt x="6296658" y="4368803"/>
                    <a:pt x="6234428" y="4326893"/>
                  </a:cubicBezTo>
                  <a:cubicBezTo>
                    <a:pt x="6296658" y="4284983"/>
                    <a:pt x="6337298" y="4213863"/>
                    <a:pt x="6337298" y="4132583"/>
                  </a:cubicBezTo>
                  <a:cubicBezTo>
                    <a:pt x="6337298" y="4051303"/>
                    <a:pt x="6296658" y="3980183"/>
                    <a:pt x="6234428" y="3938274"/>
                  </a:cubicBezTo>
                  <a:cubicBezTo>
                    <a:pt x="6296658" y="3896364"/>
                    <a:pt x="6337298" y="3825244"/>
                    <a:pt x="6337298" y="3743964"/>
                  </a:cubicBezTo>
                  <a:cubicBezTo>
                    <a:pt x="6337298" y="3662684"/>
                    <a:pt x="6296658" y="3591564"/>
                    <a:pt x="6234428" y="3549654"/>
                  </a:cubicBezTo>
                  <a:cubicBezTo>
                    <a:pt x="6296658" y="3506474"/>
                    <a:pt x="6337298" y="3435354"/>
                    <a:pt x="6337298" y="3355344"/>
                  </a:cubicBezTo>
                  <a:cubicBezTo>
                    <a:pt x="6337298" y="3274064"/>
                    <a:pt x="6296658" y="3202944"/>
                    <a:pt x="6234428" y="3161034"/>
                  </a:cubicBezTo>
                  <a:cubicBezTo>
                    <a:pt x="6296658" y="3119124"/>
                    <a:pt x="6337298" y="3048004"/>
                    <a:pt x="6337298" y="2966724"/>
                  </a:cubicBezTo>
                  <a:cubicBezTo>
                    <a:pt x="6337298" y="2885444"/>
                    <a:pt x="6296658" y="2814324"/>
                    <a:pt x="6234428" y="2772414"/>
                  </a:cubicBezTo>
                  <a:cubicBezTo>
                    <a:pt x="6296658" y="2730504"/>
                    <a:pt x="6337298" y="2659384"/>
                    <a:pt x="6337298" y="2578104"/>
                  </a:cubicBezTo>
                  <a:cubicBezTo>
                    <a:pt x="6337298" y="2496824"/>
                    <a:pt x="6296658" y="2425704"/>
                    <a:pt x="6234428" y="2383794"/>
                  </a:cubicBezTo>
                  <a:cubicBezTo>
                    <a:pt x="6296658" y="2341884"/>
                    <a:pt x="6337298" y="2270764"/>
                    <a:pt x="6337298" y="2189484"/>
                  </a:cubicBezTo>
                  <a:cubicBezTo>
                    <a:pt x="6337298" y="2108204"/>
                    <a:pt x="6296658" y="2037084"/>
                    <a:pt x="6234428" y="1995174"/>
                  </a:cubicBezTo>
                  <a:cubicBezTo>
                    <a:pt x="6296658" y="1953264"/>
                    <a:pt x="6337298" y="1882144"/>
                    <a:pt x="6337298" y="1800864"/>
                  </a:cubicBezTo>
                  <a:cubicBezTo>
                    <a:pt x="6337298" y="1719584"/>
                    <a:pt x="6296658" y="1648464"/>
                    <a:pt x="6234428" y="1606554"/>
                  </a:cubicBezTo>
                  <a:cubicBezTo>
                    <a:pt x="6296658" y="1563374"/>
                    <a:pt x="6337298" y="1492254"/>
                    <a:pt x="6337298" y="1412244"/>
                  </a:cubicBezTo>
                  <a:cubicBezTo>
                    <a:pt x="6337298" y="1330964"/>
                    <a:pt x="6296658" y="1259844"/>
                    <a:pt x="6234428" y="1217934"/>
                  </a:cubicBezTo>
                  <a:cubicBezTo>
                    <a:pt x="6296658" y="1176024"/>
                    <a:pt x="6337298" y="1104904"/>
                    <a:pt x="6337298" y="1023624"/>
                  </a:cubicBezTo>
                  <a:cubicBezTo>
                    <a:pt x="6337298" y="942344"/>
                    <a:pt x="6296658" y="871224"/>
                    <a:pt x="6234428" y="829314"/>
                  </a:cubicBezTo>
                  <a:cubicBezTo>
                    <a:pt x="6309358" y="775974"/>
                    <a:pt x="6349998" y="704854"/>
                    <a:pt x="6349998" y="624844"/>
                  </a:cubicBezTo>
                  <a:close/>
                </a:path>
              </a:pathLst>
            </a:custGeom>
            <a:solidFill>
              <a:srgbClr val="F9B3A9"/>
            </a:solidFill>
          </p:spPr>
        </p:sp>
        <p:sp>
          <p:nvSpPr>
            <p:cNvPr id="6" name="Freeform 6"/>
            <p:cNvSpPr/>
            <p:nvPr/>
          </p:nvSpPr>
          <p:spPr>
            <a:xfrm>
              <a:off x="389890" y="450850"/>
              <a:ext cx="5570220" cy="7743190"/>
            </a:xfrm>
            <a:custGeom>
              <a:avLst/>
              <a:gdLst/>
              <a:ahLst/>
              <a:cxnLst/>
              <a:rect l="l" t="t" r="r" b="b"/>
              <a:pathLst>
                <a:path w="5570220" h="7743190">
                  <a:moveTo>
                    <a:pt x="0" y="0"/>
                  </a:moveTo>
                  <a:lnTo>
                    <a:pt x="5570220" y="0"/>
                  </a:lnTo>
                  <a:lnTo>
                    <a:pt x="5570220" y="7743190"/>
                  </a:lnTo>
                  <a:lnTo>
                    <a:pt x="0" y="7743190"/>
                  </a:lnTo>
                  <a:close/>
                </a:path>
              </a:pathLst>
            </a:custGeom>
            <a:blipFill>
              <a:blip r:embed="rId4" cstate="email">
                <a:extLst>
                  <a:ext uri="{28A0092B-C50C-407E-A947-70E740481C1C}">
                    <a14:useLocalDpi xmlns:a14="http://schemas.microsoft.com/office/drawing/2010/main"/>
                  </a:ext>
                </a:extLst>
              </a:blip>
              <a:stretch>
                <a:fillRect/>
              </a:stretch>
            </a:blipFill>
          </p:spPr>
        </p:sp>
      </p:grpSp>
      <p:grpSp>
        <p:nvGrpSpPr>
          <p:cNvPr id="7" name="Group 7"/>
          <p:cNvGrpSpPr>
            <a:grpSpLocks noChangeAspect="1"/>
          </p:cNvGrpSpPr>
          <p:nvPr/>
        </p:nvGrpSpPr>
        <p:grpSpPr>
          <a:xfrm rot="3594224">
            <a:off x="10316842" y="5018847"/>
            <a:ext cx="10201545" cy="13886343"/>
            <a:chOff x="0" y="0"/>
            <a:chExt cx="6350000" cy="8643620"/>
          </a:xfrm>
        </p:grpSpPr>
        <p:sp>
          <p:nvSpPr>
            <p:cNvPr id="8" name="Freeform 8"/>
            <p:cNvSpPr/>
            <p:nvPr/>
          </p:nvSpPr>
          <p:spPr>
            <a:xfrm>
              <a:off x="0" y="0"/>
              <a:ext cx="6350000" cy="8642350"/>
            </a:xfrm>
            <a:custGeom>
              <a:avLst/>
              <a:gdLst/>
              <a:ahLst/>
              <a:cxnLst/>
              <a:rect l="l" t="t" r="r" b="b"/>
              <a:pathLst>
                <a:path w="6350000" h="8642350">
                  <a:moveTo>
                    <a:pt x="6350000" y="624840"/>
                  </a:moveTo>
                  <a:cubicBezTo>
                    <a:pt x="6350000" y="543560"/>
                    <a:pt x="6309360" y="472440"/>
                    <a:pt x="6247130" y="430530"/>
                  </a:cubicBezTo>
                  <a:cubicBezTo>
                    <a:pt x="6259830" y="422910"/>
                    <a:pt x="6271260" y="412750"/>
                    <a:pt x="6281420" y="402590"/>
                  </a:cubicBezTo>
                  <a:cubicBezTo>
                    <a:pt x="6324600" y="358140"/>
                    <a:pt x="6350000" y="298450"/>
                    <a:pt x="6350000" y="236220"/>
                  </a:cubicBezTo>
                  <a:cubicBezTo>
                    <a:pt x="6350000" y="173990"/>
                    <a:pt x="6324600" y="114300"/>
                    <a:pt x="6281420" y="69850"/>
                  </a:cubicBezTo>
                  <a:cubicBezTo>
                    <a:pt x="6236970" y="25400"/>
                    <a:pt x="6176010" y="0"/>
                    <a:pt x="6115050" y="0"/>
                  </a:cubicBezTo>
                  <a:cubicBezTo>
                    <a:pt x="6052820" y="0"/>
                    <a:pt x="5991860" y="25400"/>
                    <a:pt x="5948680" y="68580"/>
                  </a:cubicBezTo>
                  <a:cubicBezTo>
                    <a:pt x="5937250" y="80010"/>
                    <a:pt x="5927090" y="92710"/>
                    <a:pt x="5919470" y="105410"/>
                  </a:cubicBezTo>
                  <a:cubicBezTo>
                    <a:pt x="5877560" y="41910"/>
                    <a:pt x="5805170" y="0"/>
                    <a:pt x="5723890" y="0"/>
                  </a:cubicBezTo>
                  <a:cubicBezTo>
                    <a:pt x="5642610" y="0"/>
                    <a:pt x="5570220" y="41910"/>
                    <a:pt x="5528310" y="105410"/>
                  </a:cubicBezTo>
                  <a:cubicBezTo>
                    <a:pt x="5486400" y="41910"/>
                    <a:pt x="5414010" y="0"/>
                    <a:pt x="5332730" y="0"/>
                  </a:cubicBezTo>
                  <a:cubicBezTo>
                    <a:pt x="5250180" y="0"/>
                    <a:pt x="5179060" y="41910"/>
                    <a:pt x="5137150" y="105410"/>
                  </a:cubicBezTo>
                  <a:cubicBezTo>
                    <a:pt x="5095241" y="41910"/>
                    <a:pt x="5022850" y="0"/>
                    <a:pt x="4941570" y="0"/>
                  </a:cubicBezTo>
                  <a:cubicBezTo>
                    <a:pt x="4860291" y="0"/>
                    <a:pt x="4787900" y="41910"/>
                    <a:pt x="4745990" y="105410"/>
                  </a:cubicBezTo>
                  <a:cubicBezTo>
                    <a:pt x="4704080" y="41910"/>
                    <a:pt x="4631690" y="0"/>
                    <a:pt x="4550410" y="0"/>
                  </a:cubicBezTo>
                  <a:cubicBezTo>
                    <a:pt x="4469130" y="0"/>
                    <a:pt x="4396740" y="41910"/>
                    <a:pt x="4354830" y="105410"/>
                  </a:cubicBezTo>
                  <a:cubicBezTo>
                    <a:pt x="4312920" y="41910"/>
                    <a:pt x="4240530" y="0"/>
                    <a:pt x="4159250" y="0"/>
                  </a:cubicBezTo>
                  <a:cubicBezTo>
                    <a:pt x="4077970" y="0"/>
                    <a:pt x="4005580" y="41910"/>
                    <a:pt x="3963670" y="105410"/>
                  </a:cubicBezTo>
                  <a:cubicBezTo>
                    <a:pt x="3921761" y="41910"/>
                    <a:pt x="3849370" y="0"/>
                    <a:pt x="3768091" y="0"/>
                  </a:cubicBezTo>
                  <a:cubicBezTo>
                    <a:pt x="3686811" y="0"/>
                    <a:pt x="3614420" y="41910"/>
                    <a:pt x="3572511" y="105410"/>
                  </a:cubicBezTo>
                  <a:cubicBezTo>
                    <a:pt x="3530601" y="41910"/>
                    <a:pt x="3458211" y="0"/>
                    <a:pt x="3376931" y="0"/>
                  </a:cubicBezTo>
                  <a:cubicBezTo>
                    <a:pt x="3295651" y="0"/>
                    <a:pt x="3216910" y="41910"/>
                    <a:pt x="3175000" y="105410"/>
                  </a:cubicBezTo>
                  <a:cubicBezTo>
                    <a:pt x="3133090" y="41910"/>
                    <a:pt x="3060700" y="0"/>
                    <a:pt x="2979420" y="0"/>
                  </a:cubicBezTo>
                  <a:cubicBezTo>
                    <a:pt x="2898140" y="0"/>
                    <a:pt x="2825750" y="41910"/>
                    <a:pt x="2783840" y="105410"/>
                  </a:cubicBezTo>
                  <a:cubicBezTo>
                    <a:pt x="2741930" y="41910"/>
                    <a:pt x="2669540" y="0"/>
                    <a:pt x="2588260" y="0"/>
                  </a:cubicBezTo>
                  <a:cubicBezTo>
                    <a:pt x="2505710" y="0"/>
                    <a:pt x="2434590" y="41910"/>
                    <a:pt x="2392680" y="105410"/>
                  </a:cubicBezTo>
                  <a:cubicBezTo>
                    <a:pt x="2350770" y="41910"/>
                    <a:pt x="2278380" y="0"/>
                    <a:pt x="2197100" y="0"/>
                  </a:cubicBezTo>
                  <a:cubicBezTo>
                    <a:pt x="2115820" y="0"/>
                    <a:pt x="2043430" y="41910"/>
                    <a:pt x="2001520" y="105410"/>
                  </a:cubicBezTo>
                  <a:cubicBezTo>
                    <a:pt x="1959610" y="41910"/>
                    <a:pt x="1887220" y="0"/>
                    <a:pt x="1805941" y="0"/>
                  </a:cubicBezTo>
                  <a:cubicBezTo>
                    <a:pt x="1723391" y="0"/>
                    <a:pt x="1652270" y="41910"/>
                    <a:pt x="1610361" y="105410"/>
                  </a:cubicBezTo>
                  <a:cubicBezTo>
                    <a:pt x="1568450" y="41910"/>
                    <a:pt x="1496061" y="0"/>
                    <a:pt x="1414781" y="0"/>
                  </a:cubicBezTo>
                  <a:cubicBezTo>
                    <a:pt x="1329691" y="0"/>
                    <a:pt x="1257300" y="41910"/>
                    <a:pt x="1215391" y="105410"/>
                  </a:cubicBezTo>
                  <a:cubicBezTo>
                    <a:pt x="1173481" y="41910"/>
                    <a:pt x="1101091" y="0"/>
                    <a:pt x="1019811" y="0"/>
                  </a:cubicBezTo>
                  <a:cubicBezTo>
                    <a:pt x="937261" y="0"/>
                    <a:pt x="866141" y="41910"/>
                    <a:pt x="824231" y="105410"/>
                  </a:cubicBezTo>
                  <a:cubicBezTo>
                    <a:pt x="782321" y="41910"/>
                    <a:pt x="709931" y="0"/>
                    <a:pt x="628650" y="0"/>
                  </a:cubicBezTo>
                  <a:cubicBezTo>
                    <a:pt x="544830" y="0"/>
                    <a:pt x="473710" y="41910"/>
                    <a:pt x="431800" y="105410"/>
                  </a:cubicBezTo>
                  <a:cubicBezTo>
                    <a:pt x="422910" y="92710"/>
                    <a:pt x="412750" y="80010"/>
                    <a:pt x="402590" y="68580"/>
                  </a:cubicBezTo>
                  <a:cubicBezTo>
                    <a:pt x="358140" y="25400"/>
                    <a:pt x="297180" y="0"/>
                    <a:pt x="234950" y="0"/>
                  </a:cubicBezTo>
                  <a:cubicBezTo>
                    <a:pt x="172720" y="0"/>
                    <a:pt x="113030" y="25400"/>
                    <a:pt x="68580" y="68580"/>
                  </a:cubicBezTo>
                  <a:cubicBezTo>
                    <a:pt x="25400" y="113030"/>
                    <a:pt x="0" y="172720"/>
                    <a:pt x="0" y="234950"/>
                  </a:cubicBezTo>
                  <a:cubicBezTo>
                    <a:pt x="0" y="297180"/>
                    <a:pt x="25400" y="356870"/>
                    <a:pt x="68580" y="401320"/>
                  </a:cubicBezTo>
                  <a:cubicBezTo>
                    <a:pt x="78740" y="411480"/>
                    <a:pt x="90170" y="421640"/>
                    <a:pt x="102870" y="429260"/>
                  </a:cubicBezTo>
                  <a:cubicBezTo>
                    <a:pt x="40640" y="472440"/>
                    <a:pt x="0" y="543560"/>
                    <a:pt x="0" y="624840"/>
                  </a:cubicBezTo>
                  <a:cubicBezTo>
                    <a:pt x="0" y="706120"/>
                    <a:pt x="40640" y="777240"/>
                    <a:pt x="102870" y="819150"/>
                  </a:cubicBezTo>
                  <a:cubicBezTo>
                    <a:pt x="40640" y="861060"/>
                    <a:pt x="0" y="932180"/>
                    <a:pt x="0" y="1013460"/>
                  </a:cubicBezTo>
                  <a:cubicBezTo>
                    <a:pt x="0" y="1094740"/>
                    <a:pt x="40640" y="1165860"/>
                    <a:pt x="102870" y="1207770"/>
                  </a:cubicBezTo>
                  <a:cubicBezTo>
                    <a:pt x="40640" y="1249680"/>
                    <a:pt x="0" y="1322070"/>
                    <a:pt x="0" y="1402080"/>
                  </a:cubicBezTo>
                  <a:cubicBezTo>
                    <a:pt x="0" y="1483360"/>
                    <a:pt x="40640" y="1554480"/>
                    <a:pt x="102870" y="1596390"/>
                  </a:cubicBezTo>
                  <a:cubicBezTo>
                    <a:pt x="40640" y="1638300"/>
                    <a:pt x="0" y="1709420"/>
                    <a:pt x="0" y="1790700"/>
                  </a:cubicBezTo>
                  <a:cubicBezTo>
                    <a:pt x="0" y="1871980"/>
                    <a:pt x="40640" y="1943100"/>
                    <a:pt x="102870" y="1985010"/>
                  </a:cubicBezTo>
                  <a:cubicBezTo>
                    <a:pt x="40640" y="2026920"/>
                    <a:pt x="0" y="2099310"/>
                    <a:pt x="0" y="2179320"/>
                  </a:cubicBezTo>
                  <a:cubicBezTo>
                    <a:pt x="0" y="2260600"/>
                    <a:pt x="40640" y="2331720"/>
                    <a:pt x="102870" y="2373630"/>
                  </a:cubicBezTo>
                  <a:cubicBezTo>
                    <a:pt x="40640" y="2418080"/>
                    <a:pt x="0" y="2489200"/>
                    <a:pt x="0" y="2570480"/>
                  </a:cubicBezTo>
                  <a:cubicBezTo>
                    <a:pt x="0" y="2651760"/>
                    <a:pt x="40640" y="2722880"/>
                    <a:pt x="102870" y="2764790"/>
                  </a:cubicBezTo>
                  <a:cubicBezTo>
                    <a:pt x="40640" y="2806700"/>
                    <a:pt x="0" y="2879090"/>
                    <a:pt x="0" y="2959100"/>
                  </a:cubicBezTo>
                  <a:cubicBezTo>
                    <a:pt x="0" y="3040380"/>
                    <a:pt x="40640" y="3111500"/>
                    <a:pt x="102870" y="3153410"/>
                  </a:cubicBezTo>
                  <a:cubicBezTo>
                    <a:pt x="40640" y="3195320"/>
                    <a:pt x="0" y="3266440"/>
                    <a:pt x="0" y="3347720"/>
                  </a:cubicBezTo>
                  <a:cubicBezTo>
                    <a:pt x="0" y="3429000"/>
                    <a:pt x="40640" y="3500120"/>
                    <a:pt x="102870" y="3542030"/>
                  </a:cubicBezTo>
                  <a:cubicBezTo>
                    <a:pt x="40640" y="3583940"/>
                    <a:pt x="0" y="3655060"/>
                    <a:pt x="0" y="3736340"/>
                  </a:cubicBezTo>
                  <a:cubicBezTo>
                    <a:pt x="0" y="3817620"/>
                    <a:pt x="40640" y="3888740"/>
                    <a:pt x="102870" y="3930650"/>
                  </a:cubicBezTo>
                  <a:cubicBezTo>
                    <a:pt x="40640" y="3973830"/>
                    <a:pt x="0" y="4044950"/>
                    <a:pt x="0" y="4124959"/>
                  </a:cubicBezTo>
                  <a:cubicBezTo>
                    <a:pt x="0" y="4206239"/>
                    <a:pt x="40640" y="4277359"/>
                    <a:pt x="102870" y="4319269"/>
                  </a:cubicBezTo>
                  <a:cubicBezTo>
                    <a:pt x="40640" y="4361180"/>
                    <a:pt x="0" y="4432300"/>
                    <a:pt x="0" y="4513580"/>
                  </a:cubicBezTo>
                  <a:cubicBezTo>
                    <a:pt x="0" y="4594860"/>
                    <a:pt x="40640" y="4665980"/>
                    <a:pt x="102870" y="4707890"/>
                  </a:cubicBezTo>
                  <a:cubicBezTo>
                    <a:pt x="40640" y="4749800"/>
                    <a:pt x="0" y="4820920"/>
                    <a:pt x="0" y="4902200"/>
                  </a:cubicBezTo>
                  <a:cubicBezTo>
                    <a:pt x="0" y="4983480"/>
                    <a:pt x="40640" y="5054600"/>
                    <a:pt x="102870" y="5096510"/>
                  </a:cubicBezTo>
                  <a:cubicBezTo>
                    <a:pt x="40640" y="5138420"/>
                    <a:pt x="0" y="5210810"/>
                    <a:pt x="0" y="5290820"/>
                  </a:cubicBezTo>
                  <a:cubicBezTo>
                    <a:pt x="0" y="5372100"/>
                    <a:pt x="40640" y="5443220"/>
                    <a:pt x="102870" y="5485130"/>
                  </a:cubicBezTo>
                  <a:cubicBezTo>
                    <a:pt x="40640" y="5527039"/>
                    <a:pt x="0" y="5598159"/>
                    <a:pt x="0" y="5679439"/>
                  </a:cubicBezTo>
                  <a:cubicBezTo>
                    <a:pt x="0" y="5760719"/>
                    <a:pt x="40640" y="5831839"/>
                    <a:pt x="102870" y="5873749"/>
                  </a:cubicBezTo>
                  <a:cubicBezTo>
                    <a:pt x="40640" y="5915659"/>
                    <a:pt x="0" y="5986779"/>
                    <a:pt x="0" y="6068059"/>
                  </a:cubicBezTo>
                  <a:cubicBezTo>
                    <a:pt x="0" y="6149339"/>
                    <a:pt x="40640" y="6220459"/>
                    <a:pt x="102870" y="6262369"/>
                  </a:cubicBezTo>
                  <a:cubicBezTo>
                    <a:pt x="40640" y="6304280"/>
                    <a:pt x="0" y="6375400"/>
                    <a:pt x="0" y="6456680"/>
                  </a:cubicBezTo>
                  <a:cubicBezTo>
                    <a:pt x="0" y="6537960"/>
                    <a:pt x="40640" y="6609080"/>
                    <a:pt x="102870" y="6650990"/>
                  </a:cubicBezTo>
                  <a:cubicBezTo>
                    <a:pt x="40640" y="6692900"/>
                    <a:pt x="0" y="6764020"/>
                    <a:pt x="0" y="6845300"/>
                  </a:cubicBezTo>
                  <a:cubicBezTo>
                    <a:pt x="0" y="6926580"/>
                    <a:pt x="40640" y="6997700"/>
                    <a:pt x="102870" y="7039610"/>
                  </a:cubicBezTo>
                  <a:cubicBezTo>
                    <a:pt x="40640" y="7082790"/>
                    <a:pt x="0" y="7153910"/>
                    <a:pt x="0" y="7233920"/>
                  </a:cubicBezTo>
                  <a:cubicBezTo>
                    <a:pt x="0" y="7315200"/>
                    <a:pt x="40640" y="7386320"/>
                    <a:pt x="102870" y="7428230"/>
                  </a:cubicBezTo>
                  <a:cubicBezTo>
                    <a:pt x="40640" y="7470139"/>
                    <a:pt x="0" y="7541260"/>
                    <a:pt x="0" y="7622539"/>
                  </a:cubicBezTo>
                  <a:cubicBezTo>
                    <a:pt x="0" y="7703819"/>
                    <a:pt x="40640" y="7774939"/>
                    <a:pt x="102870" y="7816849"/>
                  </a:cubicBezTo>
                  <a:cubicBezTo>
                    <a:pt x="40640" y="7866380"/>
                    <a:pt x="0" y="7937500"/>
                    <a:pt x="0" y="8018780"/>
                  </a:cubicBezTo>
                  <a:cubicBezTo>
                    <a:pt x="0" y="8100061"/>
                    <a:pt x="40640" y="8171180"/>
                    <a:pt x="102870" y="8213090"/>
                  </a:cubicBezTo>
                  <a:cubicBezTo>
                    <a:pt x="90170" y="8220710"/>
                    <a:pt x="78740" y="8230870"/>
                    <a:pt x="68580" y="8241030"/>
                  </a:cubicBezTo>
                  <a:cubicBezTo>
                    <a:pt x="25400" y="8285480"/>
                    <a:pt x="0" y="8346440"/>
                    <a:pt x="0" y="8407400"/>
                  </a:cubicBezTo>
                  <a:cubicBezTo>
                    <a:pt x="0" y="8469630"/>
                    <a:pt x="25400" y="8529320"/>
                    <a:pt x="68580" y="8573770"/>
                  </a:cubicBezTo>
                  <a:cubicBezTo>
                    <a:pt x="111760" y="8616950"/>
                    <a:pt x="172720" y="8642350"/>
                    <a:pt x="234950" y="8642350"/>
                  </a:cubicBezTo>
                  <a:cubicBezTo>
                    <a:pt x="297180" y="8642350"/>
                    <a:pt x="356870" y="8616950"/>
                    <a:pt x="401320" y="8573770"/>
                  </a:cubicBezTo>
                  <a:cubicBezTo>
                    <a:pt x="412750" y="8562339"/>
                    <a:pt x="422910" y="8549639"/>
                    <a:pt x="430530" y="8536939"/>
                  </a:cubicBezTo>
                  <a:cubicBezTo>
                    <a:pt x="472440" y="8600439"/>
                    <a:pt x="544830" y="8642349"/>
                    <a:pt x="626110" y="8642349"/>
                  </a:cubicBezTo>
                  <a:cubicBezTo>
                    <a:pt x="707390" y="8642349"/>
                    <a:pt x="779780" y="8600439"/>
                    <a:pt x="821690" y="8536939"/>
                  </a:cubicBezTo>
                  <a:cubicBezTo>
                    <a:pt x="863600" y="8600439"/>
                    <a:pt x="935990" y="8642349"/>
                    <a:pt x="1017270" y="8642349"/>
                  </a:cubicBezTo>
                  <a:cubicBezTo>
                    <a:pt x="1099820" y="8642349"/>
                    <a:pt x="1172210" y="8600439"/>
                    <a:pt x="1212850" y="8536939"/>
                  </a:cubicBezTo>
                  <a:cubicBezTo>
                    <a:pt x="1254760" y="8600439"/>
                    <a:pt x="1327150" y="8642349"/>
                    <a:pt x="1408430" y="8642349"/>
                  </a:cubicBezTo>
                  <a:cubicBezTo>
                    <a:pt x="1489710" y="8642349"/>
                    <a:pt x="1562100" y="8600439"/>
                    <a:pt x="1604010" y="8536939"/>
                  </a:cubicBezTo>
                  <a:cubicBezTo>
                    <a:pt x="1645920" y="8600439"/>
                    <a:pt x="1718310" y="8642349"/>
                    <a:pt x="1799590" y="8642349"/>
                  </a:cubicBezTo>
                  <a:cubicBezTo>
                    <a:pt x="1880870" y="8642349"/>
                    <a:pt x="1953260" y="8600439"/>
                    <a:pt x="1995170" y="8536939"/>
                  </a:cubicBezTo>
                  <a:cubicBezTo>
                    <a:pt x="2037080" y="8600439"/>
                    <a:pt x="2109470" y="8642349"/>
                    <a:pt x="2190750" y="8642349"/>
                  </a:cubicBezTo>
                  <a:cubicBezTo>
                    <a:pt x="2273300" y="8642349"/>
                    <a:pt x="2344420" y="8600439"/>
                    <a:pt x="2386330" y="8536939"/>
                  </a:cubicBezTo>
                  <a:cubicBezTo>
                    <a:pt x="2428240" y="8600439"/>
                    <a:pt x="2500630" y="8642349"/>
                    <a:pt x="2581910" y="8642349"/>
                  </a:cubicBezTo>
                  <a:cubicBezTo>
                    <a:pt x="2663190" y="8642349"/>
                    <a:pt x="2735580" y="8600439"/>
                    <a:pt x="2777490" y="8536939"/>
                  </a:cubicBezTo>
                  <a:cubicBezTo>
                    <a:pt x="2819400" y="8600439"/>
                    <a:pt x="2891790" y="8642349"/>
                    <a:pt x="2973070" y="8642349"/>
                  </a:cubicBezTo>
                  <a:cubicBezTo>
                    <a:pt x="3055620" y="8642349"/>
                    <a:pt x="3126740" y="8600439"/>
                    <a:pt x="3168650" y="8536939"/>
                  </a:cubicBezTo>
                  <a:cubicBezTo>
                    <a:pt x="3210560" y="8600439"/>
                    <a:pt x="3282950" y="8642349"/>
                    <a:pt x="3364230" y="8642349"/>
                  </a:cubicBezTo>
                  <a:cubicBezTo>
                    <a:pt x="3445509" y="8642349"/>
                    <a:pt x="3517900" y="8600439"/>
                    <a:pt x="3559809" y="8536939"/>
                  </a:cubicBezTo>
                  <a:cubicBezTo>
                    <a:pt x="3601719" y="8600439"/>
                    <a:pt x="3674109" y="8642349"/>
                    <a:pt x="3755389" y="8642349"/>
                  </a:cubicBezTo>
                  <a:cubicBezTo>
                    <a:pt x="3837939" y="8642349"/>
                    <a:pt x="3909059" y="8600439"/>
                    <a:pt x="3950969" y="8536939"/>
                  </a:cubicBezTo>
                  <a:cubicBezTo>
                    <a:pt x="3992879" y="8600439"/>
                    <a:pt x="4065269" y="8642349"/>
                    <a:pt x="4146549" y="8642349"/>
                  </a:cubicBezTo>
                  <a:cubicBezTo>
                    <a:pt x="4227829" y="8642349"/>
                    <a:pt x="4300219" y="8600439"/>
                    <a:pt x="4342129" y="8536939"/>
                  </a:cubicBezTo>
                  <a:cubicBezTo>
                    <a:pt x="4384039" y="8600439"/>
                    <a:pt x="4456429" y="8642349"/>
                    <a:pt x="4537709" y="8642349"/>
                  </a:cubicBezTo>
                  <a:cubicBezTo>
                    <a:pt x="4618989" y="8642349"/>
                    <a:pt x="4691379" y="8600439"/>
                    <a:pt x="4733289" y="8536939"/>
                  </a:cubicBezTo>
                  <a:cubicBezTo>
                    <a:pt x="4775199" y="8600439"/>
                    <a:pt x="4847589" y="8642349"/>
                    <a:pt x="4928869" y="8642349"/>
                  </a:cubicBezTo>
                  <a:cubicBezTo>
                    <a:pt x="5010149" y="8642349"/>
                    <a:pt x="5082539" y="8600439"/>
                    <a:pt x="5124449" y="8536939"/>
                  </a:cubicBezTo>
                  <a:cubicBezTo>
                    <a:pt x="5166359" y="8600439"/>
                    <a:pt x="5238749" y="8642349"/>
                    <a:pt x="5320029" y="8642349"/>
                  </a:cubicBezTo>
                  <a:cubicBezTo>
                    <a:pt x="5401309" y="8642349"/>
                    <a:pt x="5473699" y="8600439"/>
                    <a:pt x="5515609" y="8536939"/>
                  </a:cubicBezTo>
                  <a:cubicBezTo>
                    <a:pt x="5557519" y="8600439"/>
                    <a:pt x="5629909" y="8642349"/>
                    <a:pt x="5711189" y="8642349"/>
                  </a:cubicBezTo>
                  <a:cubicBezTo>
                    <a:pt x="5793739" y="8642349"/>
                    <a:pt x="5864859" y="8600439"/>
                    <a:pt x="5906769" y="8536939"/>
                  </a:cubicBezTo>
                  <a:cubicBezTo>
                    <a:pt x="5915659" y="8549639"/>
                    <a:pt x="5925819" y="8562339"/>
                    <a:pt x="5935978" y="8573770"/>
                  </a:cubicBezTo>
                  <a:cubicBezTo>
                    <a:pt x="5979158" y="8616950"/>
                    <a:pt x="6040119" y="8642350"/>
                    <a:pt x="6102348" y="8642350"/>
                  </a:cubicBezTo>
                  <a:cubicBezTo>
                    <a:pt x="6163308" y="8642350"/>
                    <a:pt x="6224269" y="8616950"/>
                    <a:pt x="6268719" y="8573770"/>
                  </a:cubicBezTo>
                  <a:cubicBezTo>
                    <a:pt x="6311898" y="8529320"/>
                    <a:pt x="6337298" y="8469630"/>
                    <a:pt x="6337298" y="8407400"/>
                  </a:cubicBezTo>
                  <a:cubicBezTo>
                    <a:pt x="6337298" y="8345170"/>
                    <a:pt x="6311898" y="8285480"/>
                    <a:pt x="6268719" y="8241030"/>
                  </a:cubicBezTo>
                  <a:cubicBezTo>
                    <a:pt x="6258559" y="8230870"/>
                    <a:pt x="6247128" y="8220711"/>
                    <a:pt x="6234428" y="8213090"/>
                  </a:cubicBezTo>
                  <a:cubicBezTo>
                    <a:pt x="6296658" y="8171180"/>
                    <a:pt x="6337298" y="8098790"/>
                    <a:pt x="6337298" y="8018780"/>
                  </a:cubicBezTo>
                  <a:cubicBezTo>
                    <a:pt x="6337298" y="7937500"/>
                    <a:pt x="6296658" y="7866380"/>
                    <a:pt x="6234428" y="7824470"/>
                  </a:cubicBezTo>
                  <a:cubicBezTo>
                    <a:pt x="6296658" y="7782561"/>
                    <a:pt x="6337298" y="7711440"/>
                    <a:pt x="6337298" y="7630161"/>
                  </a:cubicBezTo>
                  <a:cubicBezTo>
                    <a:pt x="6337298" y="7548881"/>
                    <a:pt x="6296658" y="7477761"/>
                    <a:pt x="6234428" y="7435851"/>
                  </a:cubicBezTo>
                  <a:cubicBezTo>
                    <a:pt x="6296658" y="7393941"/>
                    <a:pt x="6337298" y="7321551"/>
                    <a:pt x="6337298" y="7241541"/>
                  </a:cubicBezTo>
                  <a:cubicBezTo>
                    <a:pt x="6337298" y="7160261"/>
                    <a:pt x="6296658" y="7089141"/>
                    <a:pt x="6234428" y="7047231"/>
                  </a:cubicBezTo>
                  <a:cubicBezTo>
                    <a:pt x="6296658" y="7005321"/>
                    <a:pt x="6337298" y="6934201"/>
                    <a:pt x="6337298" y="6852921"/>
                  </a:cubicBezTo>
                  <a:cubicBezTo>
                    <a:pt x="6337298" y="6771642"/>
                    <a:pt x="6296658" y="6700521"/>
                    <a:pt x="6234428" y="6658611"/>
                  </a:cubicBezTo>
                  <a:cubicBezTo>
                    <a:pt x="6296658" y="6615431"/>
                    <a:pt x="6337298" y="6544311"/>
                    <a:pt x="6337298" y="6464302"/>
                  </a:cubicBezTo>
                  <a:cubicBezTo>
                    <a:pt x="6337298" y="6383022"/>
                    <a:pt x="6296658" y="6311902"/>
                    <a:pt x="6234428" y="6269992"/>
                  </a:cubicBezTo>
                  <a:cubicBezTo>
                    <a:pt x="6296658" y="6228082"/>
                    <a:pt x="6337298" y="6156962"/>
                    <a:pt x="6337298" y="6075682"/>
                  </a:cubicBezTo>
                  <a:cubicBezTo>
                    <a:pt x="6337298" y="5994402"/>
                    <a:pt x="6296658" y="5923282"/>
                    <a:pt x="6234428" y="5881372"/>
                  </a:cubicBezTo>
                  <a:cubicBezTo>
                    <a:pt x="6296658" y="5839462"/>
                    <a:pt x="6337298" y="5768342"/>
                    <a:pt x="6337298" y="5687062"/>
                  </a:cubicBezTo>
                  <a:cubicBezTo>
                    <a:pt x="6337298" y="5605782"/>
                    <a:pt x="6296658" y="5534662"/>
                    <a:pt x="6234428" y="5492752"/>
                  </a:cubicBezTo>
                  <a:cubicBezTo>
                    <a:pt x="6296658" y="5449572"/>
                    <a:pt x="6337298" y="5378452"/>
                    <a:pt x="6337298" y="5298442"/>
                  </a:cubicBezTo>
                  <a:cubicBezTo>
                    <a:pt x="6337298" y="5217163"/>
                    <a:pt x="6296658" y="5146042"/>
                    <a:pt x="6234428" y="5104133"/>
                  </a:cubicBezTo>
                  <a:cubicBezTo>
                    <a:pt x="6296658" y="5062223"/>
                    <a:pt x="6337298" y="4991103"/>
                    <a:pt x="6337298" y="4909823"/>
                  </a:cubicBezTo>
                  <a:cubicBezTo>
                    <a:pt x="6337298" y="4828543"/>
                    <a:pt x="6296658" y="4757423"/>
                    <a:pt x="6234428" y="4715513"/>
                  </a:cubicBezTo>
                  <a:cubicBezTo>
                    <a:pt x="6296658" y="4672333"/>
                    <a:pt x="6337298" y="4601213"/>
                    <a:pt x="6337298" y="4521203"/>
                  </a:cubicBezTo>
                  <a:cubicBezTo>
                    <a:pt x="6337298" y="4439923"/>
                    <a:pt x="6296658" y="4368803"/>
                    <a:pt x="6234428" y="4326893"/>
                  </a:cubicBezTo>
                  <a:cubicBezTo>
                    <a:pt x="6296658" y="4284983"/>
                    <a:pt x="6337298" y="4213863"/>
                    <a:pt x="6337298" y="4132583"/>
                  </a:cubicBezTo>
                  <a:cubicBezTo>
                    <a:pt x="6337298" y="4051303"/>
                    <a:pt x="6296658" y="3980183"/>
                    <a:pt x="6234428" y="3938274"/>
                  </a:cubicBezTo>
                  <a:cubicBezTo>
                    <a:pt x="6296658" y="3896364"/>
                    <a:pt x="6337298" y="3825244"/>
                    <a:pt x="6337298" y="3743964"/>
                  </a:cubicBezTo>
                  <a:cubicBezTo>
                    <a:pt x="6337298" y="3662684"/>
                    <a:pt x="6296658" y="3591564"/>
                    <a:pt x="6234428" y="3549654"/>
                  </a:cubicBezTo>
                  <a:cubicBezTo>
                    <a:pt x="6296658" y="3506474"/>
                    <a:pt x="6337298" y="3435354"/>
                    <a:pt x="6337298" y="3355344"/>
                  </a:cubicBezTo>
                  <a:cubicBezTo>
                    <a:pt x="6337298" y="3274064"/>
                    <a:pt x="6296658" y="3202944"/>
                    <a:pt x="6234428" y="3161034"/>
                  </a:cubicBezTo>
                  <a:cubicBezTo>
                    <a:pt x="6296658" y="3119124"/>
                    <a:pt x="6337298" y="3048004"/>
                    <a:pt x="6337298" y="2966724"/>
                  </a:cubicBezTo>
                  <a:cubicBezTo>
                    <a:pt x="6337298" y="2885444"/>
                    <a:pt x="6296658" y="2814324"/>
                    <a:pt x="6234428" y="2772414"/>
                  </a:cubicBezTo>
                  <a:cubicBezTo>
                    <a:pt x="6296658" y="2730504"/>
                    <a:pt x="6337298" y="2659384"/>
                    <a:pt x="6337298" y="2578104"/>
                  </a:cubicBezTo>
                  <a:cubicBezTo>
                    <a:pt x="6337298" y="2496824"/>
                    <a:pt x="6296658" y="2425704"/>
                    <a:pt x="6234428" y="2383794"/>
                  </a:cubicBezTo>
                  <a:cubicBezTo>
                    <a:pt x="6296658" y="2341884"/>
                    <a:pt x="6337298" y="2270764"/>
                    <a:pt x="6337298" y="2189484"/>
                  </a:cubicBezTo>
                  <a:cubicBezTo>
                    <a:pt x="6337298" y="2108204"/>
                    <a:pt x="6296658" y="2037084"/>
                    <a:pt x="6234428" y="1995174"/>
                  </a:cubicBezTo>
                  <a:cubicBezTo>
                    <a:pt x="6296658" y="1953264"/>
                    <a:pt x="6337298" y="1882144"/>
                    <a:pt x="6337298" y="1800864"/>
                  </a:cubicBezTo>
                  <a:cubicBezTo>
                    <a:pt x="6337298" y="1719584"/>
                    <a:pt x="6296658" y="1648464"/>
                    <a:pt x="6234428" y="1606554"/>
                  </a:cubicBezTo>
                  <a:cubicBezTo>
                    <a:pt x="6296658" y="1563374"/>
                    <a:pt x="6337298" y="1492254"/>
                    <a:pt x="6337298" y="1412244"/>
                  </a:cubicBezTo>
                  <a:cubicBezTo>
                    <a:pt x="6337298" y="1330964"/>
                    <a:pt x="6296658" y="1259844"/>
                    <a:pt x="6234428" y="1217934"/>
                  </a:cubicBezTo>
                  <a:cubicBezTo>
                    <a:pt x="6296658" y="1176024"/>
                    <a:pt x="6337298" y="1104904"/>
                    <a:pt x="6337298" y="1023624"/>
                  </a:cubicBezTo>
                  <a:cubicBezTo>
                    <a:pt x="6337298" y="942344"/>
                    <a:pt x="6296658" y="871224"/>
                    <a:pt x="6234428" y="829314"/>
                  </a:cubicBezTo>
                  <a:cubicBezTo>
                    <a:pt x="6309358" y="775974"/>
                    <a:pt x="6349998" y="704854"/>
                    <a:pt x="6349998" y="624844"/>
                  </a:cubicBezTo>
                  <a:close/>
                </a:path>
              </a:pathLst>
            </a:custGeom>
            <a:solidFill>
              <a:srgbClr val="F9B3A9"/>
            </a:solidFill>
          </p:spPr>
        </p:sp>
        <p:sp>
          <p:nvSpPr>
            <p:cNvPr id="9" name="Freeform 9"/>
            <p:cNvSpPr/>
            <p:nvPr/>
          </p:nvSpPr>
          <p:spPr>
            <a:xfrm>
              <a:off x="389890" y="450850"/>
              <a:ext cx="5570220" cy="7743190"/>
            </a:xfrm>
            <a:custGeom>
              <a:avLst/>
              <a:gdLst/>
              <a:ahLst/>
              <a:cxnLst/>
              <a:rect l="l" t="t" r="r" b="b"/>
              <a:pathLst>
                <a:path w="5570220" h="7743190">
                  <a:moveTo>
                    <a:pt x="0" y="0"/>
                  </a:moveTo>
                  <a:lnTo>
                    <a:pt x="5570220" y="0"/>
                  </a:lnTo>
                  <a:lnTo>
                    <a:pt x="5570220" y="7743190"/>
                  </a:lnTo>
                  <a:lnTo>
                    <a:pt x="0" y="7743190"/>
                  </a:lnTo>
                  <a:close/>
                </a:path>
              </a:pathLst>
            </a:custGeom>
            <a:blipFill>
              <a:blip r:embed="rId4" cstate="email">
                <a:extLst>
                  <a:ext uri="{28A0092B-C50C-407E-A947-70E740481C1C}">
                    <a14:useLocalDpi xmlns:a14="http://schemas.microsoft.com/office/drawing/2010/main"/>
                  </a:ext>
                </a:extLst>
              </a:blip>
              <a:stretch>
                <a:fillRect/>
              </a:stretch>
            </a:blipFill>
          </p:spPr>
        </p:sp>
      </p:grpSp>
      <p:sp>
        <p:nvSpPr>
          <p:cNvPr id="10" name="Freeform 10"/>
          <p:cNvSpPr/>
          <p:nvPr/>
        </p:nvSpPr>
        <p:spPr>
          <a:xfrm rot="2592102">
            <a:off x="13291530" y="-2956953"/>
            <a:ext cx="8576084" cy="8111727"/>
          </a:xfrm>
          <a:custGeom>
            <a:avLst/>
            <a:gdLst/>
            <a:ahLst/>
            <a:cxnLst/>
            <a:rect l="l" t="t" r="r" b="b"/>
            <a:pathLst>
              <a:path w="8576084" h="8111727">
                <a:moveTo>
                  <a:pt x="0" y="0"/>
                </a:moveTo>
                <a:lnTo>
                  <a:pt x="8576084" y="0"/>
                </a:lnTo>
                <a:lnTo>
                  <a:pt x="8576084" y="8111727"/>
                </a:lnTo>
                <a:lnTo>
                  <a:pt x="0" y="811172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1" name="AutoShape 11"/>
          <p:cNvSpPr/>
          <p:nvPr/>
        </p:nvSpPr>
        <p:spPr>
          <a:xfrm>
            <a:off x="3109911" y="1887102"/>
            <a:ext cx="10336536" cy="0"/>
          </a:xfrm>
          <a:prstGeom prst="line">
            <a:avLst/>
          </a:prstGeom>
          <a:ln w="38100" cap="flat">
            <a:solidFill>
              <a:srgbClr val="000000"/>
            </a:solidFill>
            <a:prstDash val="solid"/>
            <a:headEnd type="none" w="sm" len="sm"/>
            <a:tailEnd type="none" w="sm" len="sm"/>
          </a:ln>
        </p:spPr>
      </p:sp>
      <p:sp>
        <p:nvSpPr>
          <p:cNvPr id="12" name="TextBox 12"/>
          <p:cNvSpPr txBox="1"/>
          <p:nvPr/>
        </p:nvSpPr>
        <p:spPr>
          <a:xfrm>
            <a:off x="4441972" y="415530"/>
            <a:ext cx="8540637" cy="1123950"/>
          </a:xfrm>
          <a:prstGeom prst="rect">
            <a:avLst/>
          </a:prstGeom>
        </p:spPr>
        <p:txBody>
          <a:bodyPr lIns="0" tIns="0" rIns="0" bIns="0" rtlCol="0" anchor="t">
            <a:spAutoFit/>
          </a:bodyPr>
          <a:lstStyle/>
          <a:p>
            <a:pPr algn="ctr">
              <a:lnSpc>
                <a:spcPts val="9000"/>
              </a:lnSpc>
              <a:spcBef>
                <a:spcPct val="0"/>
              </a:spcBef>
            </a:pPr>
            <a:r>
              <a:rPr lang="en-US" sz="6000" dirty="0">
                <a:solidFill>
                  <a:srgbClr val="000000"/>
                </a:solidFill>
                <a:latin typeface="Times New Roman"/>
                <a:ea typeface="Times New Roman"/>
                <a:cs typeface="Times New Roman"/>
                <a:sym typeface="Times New Roman"/>
              </a:rPr>
              <a:t>GIỚI THIỆU CHUNG</a:t>
            </a:r>
          </a:p>
        </p:txBody>
      </p:sp>
      <p:sp>
        <p:nvSpPr>
          <p:cNvPr id="13" name="TextBox 13"/>
          <p:cNvSpPr txBox="1"/>
          <p:nvPr/>
        </p:nvSpPr>
        <p:spPr>
          <a:xfrm>
            <a:off x="2145953" y="2228850"/>
            <a:ext cx="11300493" cy="5715000"/>
          </a:xfrm>
          <a:prstGeom prst="rect">
            <a:avLst/>
          </a:prstGeom>
        </p:spPr>
        <p:txBody>
          <a:bodyPr lIns="0" tIns="0" rIns="0" bIns="0" rtlCol="0" anchor="t">
            <a:spAutoFit/>
          </a:bodyPr>
          <a:lstStyle/>
          <a:p>
            <a:pPr algn="just">
              <a:lnSpc>
                <a:spcPts val="4500"/>
              </a:lnSpc>
            </a:pPr>
            <a:r>
              <a:rPr lang="en-US" sz="3000" dirty="0">
                <a:solidFill>
                  <a:srgbClr val="000000"/>
                </a:solidFill>
                <a:latin typeface="Times New Roman"/>
                <a:ea typeface="Times New Roman"/>
                <a:cs typeface="Times New Roman"/>
                <a:sym typeface="Times New Roman"/>
              </a:rPr>
              <a:t>XUẤT PHÁT TỪ YÊU CẦU THỰC TIỄN TRONG HỌC TẬP VÀ NHẰM CỦNG CỐ KIẾN THỨC ĐÃ ĐƯỢC HỌC TRONG HỌC PHẦN CẤU TRÚC DỮ LIỆU VÀ GIẢI THUẬT, ĐỒ ÁN CƠ SỞ NGÀNH VỚI ĐỀ TÀI “ỨNG DỤNG MỘT SỐ PHƯƠNG PHÁP SẮP XẾP TRÊN DANH SÁCH LIÊN KẾT ĐƠN” ĐƯỢC THỰC HIỆN. ĐỀ TÀI TẬP TRUNG NGHIÊN CỨU, PHÂN TÍCH VÀ CÀI ĐẶT MỘT SỐ THUẬT TOÁN SẮP XẾP TIÊU BIỂU GỒM BUBBLE SORT, INSERTION SORT, MERGE SORT VÀ QUICK SORT TRÊN DANH SÁCH LIÊN KẾT ĐƠN BẰNG NGÔN NGỮ LẬP TRÌNH C. </a:t>
            </a:r>
          </a:p>
          <a:p>
            <a:pPr algn="ctr">
              <a:lnSpc>
                <a:spcPts val="4500"/>
              </a:lnSpc>
              <a:spcBef>
                <a:spcPct val="0"/>
              </a:spcBef>
            </a:pPr>
            <a:endParaRPr lang="en-US" sz="3000" dirty="0">
              <a:solidFill>
                <a:srgbClr val="000000"/>
              </a:solidFill>
              <a:latin typeface="Times New Roman"/>
              <a:ea typeface="Times New Roman"/>
              <a:cs typeface="Times New Roman"/>
              <a:sym typeface="Times New Roman"/>
            </a:endParaRPr>
          </a:p>
        </p:txBody>
      </p:sp>
      <p:sp>
        <p:nvSpPr>
          <p:cNvPr id="14" name="Freeform 14"/>
          <p:cNvSpPr/>
          <p:nvPr/>
        </p:nvSpPr>
        <p:spPr>
          <a:xfrm rot="233397">
            <a:off x="15941416" y="8943569"/>
            <a:ext cx="3406700" cy="1121114"/>
          </a:xfrm>
          <a:custGeom>
            <a:avLst/>
            <a:gdLst/>
            <a:ahLst/>
            <a:cxnLst/>
            <a:rect l="l" t="t" r="r" b="b"/>
            <a:pathLst>
              <a:path w="3406700" h="1121114">
                <a:moveTo>
                  <a:pt x="0" y="0"/>
                </a:moveTo>
                <a:lnTo>
                  <a:pt x="3406700" y="0"/>
                </a:lnTo>
                <a:lnTo>
                  <a:pt x="3406700" y="1121114"/>
                </a:lnTo>
                <a:lnTo>
                  <a:pt x="0" y="112111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5" name="TextBox 15"/>
          <p:cNvSpPr txBox="1"/>
          <p:nvPr/>
        </p:nvSpPr>
        <p:spPr>
          <a:xfrm>
            <a:off x="17065066" y="9323151"/>
            <a:ext cx="613334" cy="442429"/>
          </a:xfrm>
          <a:prstGeom prst="rect">
            <a:avLst/>
          </a:prstGeom>
        </p:spPr>
        <p:txBody>
          <a:bodyPr wrap="square" lIns="0" tIns="0" rIns="0" bIns="0" rtlCol="0" anchor="t">
            <a:spAutoFit/>
          </a:bodyPr>
          <a:lstStyle/>
          <a:p>
            <a:pPr algn="ctr">
              <a:lnSpc>
                <a:spcPts val="3150"/>
              </a:lnSpc>
            </a:pPr>
            <a:r>
              <a:rPr lang="en-US" sz="3500" dirty="0">
                <a:solidFill>
                  <a:srgbClr val="FFFFFF"/>
                </a:solidFill>
                <a:latin typeface="KG Primary Penmanship"/>
                <a:ea typeface="KG Primary Penmanship"/>
                <a:cs typeface="KG Primary Penmanship"/>
                <a:sym typeface="KG Primary Penmanship"/>
              </a:rPr>
              <a:t>02</a:t>
            </a:r>
          </a:p>
        </p:txBody>
      </p:sp>
      <p:sp>
        <p:nvSpPr>
          <p:cNvPr id="16" name="Freeform 16"/>
          <p:cNvSpPr/>
          <p:nvPr/>
        </p:nvSpPr>
        <p:spPr>
          <a:xfrm>
            <a:off x="1876417" y="1134326"/>
            <a:ext cx="1233494" cy="1208824"/>
          </a:xfrm>
          <a:custGeom>
            <a:avLst/>
            <a:gdLst/>
            <a:ahLst/>
            <a:cxnLst/>
            <a:rect l="l" t="t" r="r" b="b"/>
            <a:pathLst>
              <a:path w="1233494" h="1208824">
                <a:moveTo>
                  <a:pt x="0" y="0"/>
                </a:moveTo>
                <a:lnTo>
                  <a:pt x="1233494" y="0"/>
                </a:lnTo>
                <a:lnTo>
                  <a:pt x="1233494" y="1208824"/>
                </a:lnTo>
                <a:lnTo>
                  <a:pt x="0" y="1208824"/>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7" name="Freeform 17"/>
          <p:cNvSpPr/>
          <p:nvPr/>
        </p:nvSpPr>
        <p:spPr>
          <a:xfrm>
            <a:off x="11060546" y="8204739"/>
            <a:ext cx="1233494" cy="1208824"/>
          </a:xfrm>
          <a:custGeom>
            <a:avLst/>
            <a:gdLst/>
            <a:ahLst/>
            <a:cxnLst/>
            <a:rect l="l" t="t" r="r" b="b"/>
            <a:pathLst>
              <a:path w="1233494" h="1208824">
                <a:moveTo>
                  <a:pt x="0" y="0"/>
                </a:moveTo>
                <a:lnTo>
                  <a:pt x="1233494" y="0"/>
                </a:lnTo>
                <a:lnTo>
                  <a:pt x="1233494" y="1208823"/>
                </a:lnTo>
                <a:lnTo>
                  <a:pt x="0" y="1208823"/>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fade">
                                      <p:cBhvr>
                                        <p:cTn id="14" dur="1000"/>
                                        <p:tgtEl>
                                          <p:spTgt spid="13"/>
                                        </p:tgtEl>
                                      </p:cBhvr>
                                    </p:animEffect>
                                    <p:anim calcmode="lin" valueType="num">
                                      <p:cBhvr>
                                        <p:cTn id="15" dur="1000" fill="hold"/>
                                        <p:tgtEl>
                                          <p:spTgt spid="13"/>
                                        </p:tgtEl>
                                        <p:attrNameLst>
                                          <p:attrName>ppt_x</p:attrName>
                                        </p:attrNameLst>
                                      </p:cBhvr>
                                      <p:tavLst>
                                        <p:tav tm="0">
                                          <p:val>
                                            <p:strVal val="#ppt_x"/>
                                          </p:val>
                                        </p:tav>
                                        <p:tav tm="100000">
                                          <p:val>
                                            <p:strVal val="#ppt_x"/>
                                          </p:val>
                                        </p:tav>
                                      </p:tavLst>
                                    </p:anim>
                                    <p:anim calcmode="lin" valueType="num">
                                      <p:cBhvr>
                                        <p:cTn id="16"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F1DF"/>
        </a:solidFill>
        <a:effectLst/>
      </p:bgPr>
    </p:bg>
    <p:spTree>
      <p:nvGrpSpPr>
        <p:cNvPr id="1" name=""/>
        <p:cNvGrpSpPr/>
        <p:nvPr/>
      </p:nvGrpSpPr>
      <p:grpSpPr>
        <a:xfrm>
          <a:off x="0" y="0"/>
          <a:ext cx="0" cy="0"/>
          <a:chOff x="0" y="0"/>
          <a:chExt cx="0" cy="0"/>
        </a:xfrm>
      </p:grpSpPr>
      <p:sp>
        <p:nvSpPr>
          <p:cNvPr id="2" name="Freeform 2"/>
          <p:cNvSpPr/>
          <p:nvPr/>
        </p:nvSpPr>
        <p:spPr>
          <a:xfrm rot="2592102">
            <a:off x="-3827704" y="8038032"/>
            <a:ext cx="8576084" cy="8111727"/>
          </a:xfrm>
          <a:custGeom>
            <a:avLst/>
            <a:gdLst/>
            <a:ahLst/>
            <a:cxnLst/>
            <a:rect l="l" t="t" r="r" b="b"/>
            <a:pathLst>
              <a:path w="8576084" h="8111727">
                <a:moveTo>
                  <a:pt x="0" y="0"/>
                </a:moveTo>
                <a:lnTo>
                  <a:pt x="8576083" y="0"/>
                </a:lnTo>
                <a:lnTo>
                  <a:pt x="8576083" y="8111727"/>
                </a:lnTo>
                <a:lnTo>
                  <a:pt x="0" y="811172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0" y="1890524"/>
            <a:ext cx="8017013" cy="7680852"/>
            <a:chOff x="0" y="0"/>
            <a:chExt cx="1790894" cy="1715800"/>
          </a:xfrm>
        </p:grpSpPr>
        <p:sp>
          <p:nvSpPr>
            <p:cNvPr id="4" name="Freeform 4"/>
            <p:cNvSpPr/>
            <p:nvPr/>
          </p:nvSpPr>
          <p:spPr>
            <a:xfrm>
              <a:off x="0" y="0"/>
              <a:ext cx="1790894" cy="1715800"/>
            </a:xfrm>
            <a:custGeom>
              <a:avLst/>
              <a:gdLst/>
              <a:ahLst/>
              <a:cxnLst/>
              <a:rect l="l" t="t" r="r" b="b"/>
              <a:pathLst>
                <a:path w="1790894" h="1715800">
                  <a:moveTo>
                    <a:pt x="49250" y="0"/>
                  </a:moveTo>
                  <a:lnTo>
                    <a:pt x="1741644" y="0"/>
                  </a:lnTo>
                  <a:cubicBezTo>
                    <a:pt x="1754706" y="0"/>
                    <a:pt x="1767233" y="5189"/>
                    <a:pt x="1776469" y="14425"/>
                  </a:cubicBezTo>
                  <a:cubicBezTo>
                    <a:pt x="1785705" y="23661"/>
                    <a:pt x="1790894" y="36188"/>
                    <a:pt x="1790894" y="49250"/>
                  </a:cubicBezTo>
                  <a:lnTo>
                    <a:pt x="1790894" y="1666550"/>
                  </a:lnTo>
                  <a:cubicBezTo>
                    <a:pt x="1790894" y="1679612"/>
                    <a:pt x="1785705" y="1692139"/>
                    <a:pt x="1776469" y="1701375"/>
                  </a:cubicBezTo>
                  <a:cubicBezTo>
                    <a:pt x="1767233" y="1710611"/>
                    <a:pt x="1754706" y="1715800"/>
                    <a:pt x="1741644" y="1715800"/>
                  </a:cubicBezTo>
                  <a:lnTo>
                    <a:pt x="49250" y="1715800"/>
                  </a:lnTo>
                  <a:cubicBezTo>
                    <a:pt x="22050" y="1715800"/>
                    <a:pt x="0" y="1693750"/>
                    <a:pt x="0" y="1666550"/>
                  </a:cubicBezTo>
                  <a:lnTo>
                    <a:pt x="0" y="49250"/>
                  </a:lnTo>
                  <a:cubicBezTo>
                    <a:pt x="0" y="36188"/>
                    <a:pt x="5189" y="23661"/>
                    <a:pt x="14425" y="14425"/>
                  </a:cubicBezTo>
                  <a:cubicBezTo>
                    <a:pt x="23661" y="5189"/>
                    <a:pt x="36188" y="0"/>
                    <a:pt x="49250" y="0"/>
                  </a:cubicBezTo>
                  <a:close/>
                </a:path>
              </a:pathLst>
            </a:custGeom>
            <a:solidFill>
              <a:srgbClr val="FFF1DF"/>
            </a:solidFill>
            <a:ln w="66675" cap="rnd">
              <a:solidFill>
                <a:srgbClr val="F9B3A9"/>
              </a:solidFill>
              <a:prstDash val="dash"/>
              <a:round/>
            </a:ln>
          </p:spPr>
        </p:sp>
        <p:sp>
          <p:nvSpPr>
            <p:cNvPr id="5" name="TextBox 5"/>
            <p:cNvSpPr txBox="1"/>
            <p:nvPr/>
          </p:nvSpPr>
          <p:spPr>
            <a:xfrm>
              <a:off x="0" y="-85725"/>
              <a:ext cx="1790894" cy="1801525"/>
            </a:xfrm>
            <a:prstGeom prst="rect">
              <a:avLst/>
            </a:prstGeom>
          </p:spPr>
          <p:txBody>
            <a:bodyPr lIns="50800" tIns="50800" rIns="50800" bIns="50800" rtlCol="0" anchor="ctr"/>
            <a:lstStyle/>
            <a:p>
              <a:pPr algn="ctr">
                <a:lnSpc>
                  <a:spcPts val="4200"/>
                </a:lnSpc>
              </a:pPr>
              <a:r>
                <a:rPr lang="en-US" sz="3000" dirty="0">
                  <a:solidFill>
                    <a:srgbClr val="000000"/>
                  </a:solidFill>
                  <a:latin typeface="Times New Roman"/>
                  <a:ea typeface="Times New Roman"/>
                  <a:cs typeface="Times New Roman"/>
                  <a:sym typeface="Times New Roman"/>
                </a:rPr>
                <a:t>Qua </a:t>
              </a:r>
              <a:r>
                <a:rPr lang="en-US" sz="3000" dirty="0" err="1">
                  <a:solidFill>
                    <a:srgbClr val="000000"/>
                  </a:solidFill>
                  <a:latin typeface="Times New Roman"/>
                  <a:ea typeface="Times New Roman"/>
                  <a:cs typeface="Times New Roman"/>
                  <a:sym typeface="Times New Roman"/>
                </a:rPr>
                <a:t>quá</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trình</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thực</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nghiệm</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có</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thể</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nhận</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thấy</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sự</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khác</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biệt</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rõ</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rệt</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về</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hiệu</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năng</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giữa</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các</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thuật</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toán</a:t>
              </a:r>
              <a:r>
                <a:rPr lang="en-US" sz="3000" dirty="0">
                  <a:solidFill>
                    <a:srgbClr val="000000"/>
                  </a:solidFill>
                  <a:latin typeface="Times New Roman"/>
                  <a:ea typeface="Times New Roman"/>
                  <a:cs typeface="Times New Roman"/>
                  <a:sym typeface="Times New Roman"/>
                </a:rPr>
                <a:t>:</a:t>
              </a:r>
            </a:p>
            <a:p>
              <a:pPr marL="647700" lvl="1" indent="-323850" algn="ctr">
                <a:lnSpc>
                  <a:spcPts val="4200"/>
                </a:lnSpc>
                <a:buFont typeface="Arial"/>
                <a:buChar char="•"/>
              </a:pPr>
              <a:r>
                <a:rPr lang="en-US" sz="3000" dirty="0">
                  <a:solidFill>
                    <a:srgbClr val="000000"/>
                  </a:solidFill>
                  <a:latin typeface="Times New Roman"/>
                  <a:ea typeface="Times New Roman"/>
                  <a:cs typeface="Times New Roman"/>
                  <a:sym typeface="Times New Roman"/>
                </a:rPr>
                <a:t>Bubble Sort </a:t>
              </a:r>
              <a:r>
                <a:rPr lang="en-US" sz="3000" dirty="0" err="1">
                  <a:solidFill>
                    <a:srgbClr val="000000"/>
                  </a:solidFill>
                  <a:latin typeface="Times New Roman"/>
                  <a:ea typeface="Times New Roman"/>
                  <a:cs typeface="Times New Roman"/>
                  <a:sym typeface="Times New Roman"/>
                </a:rPr>
                <a:t>và</a:t>
              </a:r>
              <a:r>
                <a:rPr lang="en-US" sz="3000" dirty="0">
                  <a:solidFill>
                    <a:srgbClr val="000000"/>
                  </a:solidFill>
                  <a:latin typeface="Times New Roman"/>
                  <a:ea typeface="Times New Roman"/>
                  <a:cs typeface="Times New Roman"/>
                  <a:sym typeface="Times New Roman"/>
                </a:rPr>
                <a:t> Insertion Sort </a:t>
              </a:r>
              <a:r>
                <a:rPr lang="en-US" sz="3000" dirty="0" err="1">
                  <a:solidFill>
                    <a:srgbClr val="000000"/>
                  </a:solidFill>
                  <a:latin typeface="Times New Roman"/>
                  <a:ea typeface="Times New Roman"/>
                  <a:cs typeface="Times New Roman"/>
                  <a:sym typeface="Times New Roman"/>
                </a:rPr>
                <a:t>có</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độ</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phức</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tạp</a:t>
              </a:r>
              <a:r>
                <a:rPr lang="en-US" sz="3000" dirty="0">
                  <a:solidFill>
                    <a:srgbClr val="000000"/>
                  </a:solidFill>
                  <a:latin typeface="Times New Roman"/>
                  <a:ea typeface="Times New Roman"/>
                  <a:cs typeface="Times New Roman"/>
                  <a:sym typeface="Times New Roman"/>
                </a:rPr>
                <a:t> O(n²), </a:t>
              </a:r>
              <a:r>
                <a:rPr lang="en-US" sz="3000" dirty="0" err="1">
                  <a:solidFill>
                    <a:srgbClr val="000000"/>
                  </a:solidFill>
                  <a:latin typeface="Times New Roman"/>
                  <a:ea typeface="Times New Roman"/>
                  <a:cs typeface="Times New Roman"/>
                  <a:sym typeface="Times New Roman"/>
                </a:rPr>
                <a:t>thời</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gian</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xử</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lý</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tăng</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nhanh</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khi</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số</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lượng</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phần</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tử</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lớn</a:t>
              </a:r>
              <a:r>
                <a:rPr lang="en-US" sz="3000" dirty="0">
                  <a:solidFill>
                    <a:srgbClr val="000000"/>
                  </a:solidFill>
                  <a:latin typeface="Times New Roman"/>
                  <a:ea typeface="Times New Roman"/>
                  <a:cs typeface="Times New Roman"/>
                  <a:sym typeface="Times New Roman"/>
                </a:rPr>
                <a:t>.</a:t>
              </a:r>
            </a:p>
            <a:p>
              <a:pPr marL="647700" lvl="1" indent="-323850" algn="ctr">
                <a:lnSpc>
                  <a:spcPts val="4200"/>
                </a:lnSpc>
                <a:buFont typeface="Arial"/>
                <a:buChar char="•"/>
              </a:pPr>
              <a:r>
                <a:rPr lang="en-US" sz="3000" dirty="0">
                  <a:solidFill>
                    <a:srgbClr val="000000"/>
                  </a:solidFill>
                  <a:latin typeface="Times New Roman"/>
                  <a:ea typeface="Times New Roman"/>
                  <a:cs typeface="Times New Roman"/>
                  <a:sym typeface="Times New Roman"/>
                </a:rPr>
                <a:t>Selection Sort </a:t>
              </a:r>
              <a:r>
                <a:rPr lang="en-US" sz="3000" dirty="0" err="1">
                  <a:solidFill>
                    <a:srgbClr val="000000"/>
                  </a:solidFill>
                  <a:latin typeface="Times New Roman"/>
                  <a:ea typeface="Times New Roman"/>
                  <a:cs typeface="Times New Roman"/>
                  <a:sym typeface="Times New Roman"/>
                </a:rPr>
                <a:t>có</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độ</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phức</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tạp</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thời</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gian</a:t>
              </a:r>
              <a:r>
                <a:rPr lang="en-US" sz="3000" dirty="0">
                  <a:solidFill>
                    <a:srgbClr val="000000"/>
                  </a:solidFill>
                  <a:latin typeface="Times New Roman"/>
                  <a:ea typeface="Times New Roman"/>
                  <a:cs typeface="Times New Roman"/>
                  <a:sym typeface="Times New Roman"/>
                </a:rPr>
                <a:t> O(n²), </a:t>
              </a:r>
              <a:r>
                <a:rPr lang="en-US" sz="3000" dirty="0" err="1">
                  <a:solidFill>
                    <a:srgbClr val="000000"/>
                  </a:solidFill>
                  <a:latin typeface="Times New Roman"/>
                  <a:ea typeface="Times New Roman"/>
                  <a:cs typeface="Times New Roman"/>
                  <a:sym typeface="Times New Roman"/>
                </a:rPr>
                <a:t>tương</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tự</a:t>
              </a:r>
              <a:r>
                <a:rPr lang="en-US" sz="3000" dirty="0">
                  <a:solidFill>
                    <a:srgbClr val="000000"/>
                  </a:solidFill>
                  <a:latin typeface="Times New Roman"/>
                  <a:ea typeface="Times New Roman"/>
                  <a:cs typeface="Times New Roman"/>
                  <a:sym typeface="Times New Roman"/>
                </a:rPr>
                <a:t> Bubble Sort </a:t>
              </a:r>
              <a:r>
                <a:rPr lang="en-US" sz="3000" dirty="0" err="1">
                  <a:solidFill>
                    <a:srgbClr val="000000"/>
                  </a:solidFill>
                  <a:latin typeface="Times New Roman"/>
                  <a:ea typeface="Times New Roman"/>
                  <a:cs typeface="Times New Roman"/>
                  <a:sym typeface="Times New Roman"/>
                </a:rPr>
                <a:t>và</a:t>
              </a:r>
              <a:r>
                <a:rPr lang="en-US" sz="3000" dirty="0">
                  <a:solidFill>
                    <a:srgbClr val="000000"/>
                  </a:solidFill>
                  <a:latin typeface="Times New Roman"/>
                  <a:ea typeface="Times New Roman"/>
                  <a:cs typeface="Times New Roman"/>
                  <a:sym typeface="Times New Roman"/>
                </a:rPr>
                <a:t> Insertion Sort. </a:t>
              </a:r>
              <a:r>
                <a:rPr lang="en-US" sz="3000" dirty="0" err="1">
                  <a:solidFill>
                    <a:srgbClr val="000000"/>
                  </a:solidFill>
                  <a:latin typeface="Times New Roman"/>
                  <a:ea typeface="Times New Roman"/>
                  <a:cs typeface="Times New Roman"/>
                  <a:sym typeface="Times New Roman"/>
                </a:rPr>
                <a:t>Thuật</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toán</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này</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hoạt</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động</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bằng</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cách</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tìm</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phần</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tử</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nhỏ</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nhất</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trong</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danh</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sách</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chưa</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sắp</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xếp</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và</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đổi</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chỗ</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với</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phần</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tử</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đầu</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tiên</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của</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phần</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đó</a:t>
              </a:r>
              <a:r>
                <a:rPr lang="en-US" sz="3000" dirty="0">
                  <a:solidFill>
                    <a:srgbClr val="000000"/>
                  </a:solidFill>
                  <a:latin typeface="Times New Roman"/>
                  <a:ea typeface="Times New Roman"/>
                  <a:cs typeface="Times New Roman"/>
                  <a:sym typeface="Times New Roman"/>
                </a:rPr>
                <a:t>.</a:t>
              </a:r>
            </a:p>
            <a:p>
              <a:pPr marL="647700" lvl="1" indent="-323850" algn="ctr">
                <a:lnSpc>
                  <a:spcPts val="4200"/>
                </a:lnSpc>
                <a:buFont typeface="Arial"/>
                <a:buChar char="•"/>
              </a:pPr>
              <a:r>
                <a:rPr lang="en-US" sz="3000" dirty="0">
                  <a:solidFill>
                    <a:srgbClr val="000000"/>
                  </a:solidFill>
                  <a:latin typeface="Times New Roman"/>
                  <a:ea typeface="Times New Roman"/>
                  <a:cs typeface="Times New Roman"/>
                  <a:sym typeface="Times New Roman"/>
                </a:rPr>
                <a:t>Merge Sort </a:t>
              </a:r>
              <a:r>
                <a:rPr lang="en-US" sz="3000" dirty="0" err="1">
                  <a:solidFill>
                    <a:srgbClr val="000000"/>
                  </a:solidFill>
                  <a:latin typeface="Times New Roman"/>
                  <a:ea typeface="Times New Roman"/>
                  <a:cs typeface="Times New Roman"/>
                  <a:sym typeface="Times New Roman"/>
                </a:rPr>
                <a:t>và</a:t>
              </a:r>
              <a:r>
                <a:rPr lang="en-US" sz="3000" dirty="0">
                  <a:solidFill>
                    <a:srgbClr val="000000"/>
                  </a:solidFill>
                  <a:latin typeface="Times New Roman"/>
                  <a:ea typeface="Times New Roman"/>
                  <a:cs typeface="Times New Roman"/>
                  <a:sym typeface="Times New Roman"/>
                </a:rPr>
                <a:t> Quick Sort </a:t>
              </a:r>
              <a:r>
                <a:rPr lang="en-US" sz="3000" dirty="0" err="1">
                  <a:solidFill>
                    <a:srgbClr val="000000"/>
                  </a:solidFill>
                  <a:latin typeface="Times New Roman"/>
                  <a:ea typeface="Times New Roman"/>
                  <a:cs typeface="Times New Roman"/>
                  <a:sym typeface="Times New Roman"/>
                </a:rPr>
                <a:t>có</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độ</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phức</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tạp</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trung</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bình</a:t>
              </a:r>
              <a:r>
                <a:rPr lang="en-US" sz="3000" dirty="0">
                  <a:solidFill>
                    <a:srgbClr val="000000"/>
                  </a:solidFill>
                  <a:latin typeface="Times New Roman"/>
                  <a:ea typeface="Times New Roman"/>
                  <a:cs typeface="Times New Roman"/>
                  <a:sym typeface="Times New Roman"/>
                </a:rPr>
                <a:t> O(n log n), </a:t>
              </a:r>
              <a:r>
                <a:rPr lang="en-US" sz="3000" dirty="0" err="1">
                  <a:solidFill>
                    <a:srgbClr val="000000"/>
                  </a:solidFill>
                  <a:latin typeface="Times New Roman"/>
                  <a:ea typeface="Times New Roman"/>
                  <a:cs typeface="Times New Roman"/>
                  <a:sym typeface="Times New Roman"/>
                </a:rPr>
                <a:t>cho</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hiệu</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suất</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tốt</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hơn</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với</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tập</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dữ</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liệu</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lớn</a:t>
              </a:r>
              <a:r>
                <a:rPr lang="en-US" sz="3000" dirty="0">
                  <a:solidFill>
                    <a:srgbClr val="000000"/>
                  </a:solidFill>
                  <a:latin typeface="Times New Roman"/>
                  <a:ea typeface="Times New Roman"/>
                  <a:cs typeface="Times New Roman"/>
                  <a:sym typeface="Times New Roman"/>
                </a:rPr>
                <a:t>.</a:t>
              </a:r>
            </a:p>
            <a:p>
              <a:pPr algn="ctr">
                <a:lnSpc>
                  <a:spcPts val="4200"/>
                </a:lnSpc>
                <a:spcBef>
                  <a:spcPct val="0"/>
                </a:spcBef>
              </a:pPr>
              <a:endParaRPr lang="en-US" sz="3000" dirty="0">
                <a:solidFill>
                  <a:srgbClr val="000000"/>
                </a:solidFill>
                <a:latin typeface="Times New Roman"/>
                <a:ea typeface="Times New Roman"/>
                <a:cs typeface="Times New Roman"/>
                <a:sym typeface="Times New Roman"/>
              </a:endParaRPr>
            </a:p>
          </p:txBody>
        </p:sp>
      </p:grpSp>
      <p:sp>
        <p:nvSpPr>
          <p:cNvPr id="6" name="Freeform 6"/>
          <p:cNvSpPr/>
          <p:nvPr/>
        </p:nvSpPr>
        <p:spPr>
          <a:xfrm>
            <a:off x="7010567" y="8970538"/>
            <a:ext cx="1226200" cy="1201676"/>
          </a:xfrm>
          <a:custGeom>
            <a:avLst/>
            <a:gdLst/>
            <a:ahLst/>
            <a:cxnLst/>
            <a:rect l="l" t="t" r="r" b="b"/>
            <a:pathLst>
              <a:path w="1226200" h="1201676">
                <a:moveTo>
                  <a:pt x="0" y="0"/>
                </a:moveTo>
                <a:lnTo>
                  <a:pt x="1226200" y="0"/>
                </a:lnTo>
                <a:lnTo>
                  <a:pt x="1226200" y="1201676"/>
                </a:lnTo>
                <a:lnTo>
                  <a:pt x="0" y="120167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a:off x="-774577" y="8540845"/>
            <a:ext cx="2987264" cy="2590222"/>
          </a:xfrm>
          <a:custGeom>
            <a:avLst/>
            <a:gdLst/>
            <a:ahLst/>
            <a:cxnLst/>
            <a:rect l="l" t="t" r="r" b="b"/>
            <a:pathLst>
              <a:path w="2987264" h="2590222">
                <a:moveTo>
                  <a:pt x="0" y="0"/>
                </a:moveTo>
                <a:lnTo>
                  <a:pt x="2987264" y="0"/>
                </a:lnTo>
                <a:lnTo>
                  <a:pt x="2987264" y="2590222"/>
                </a:lnTo>
                <a:lnTo>
                  <a:pt x="0" y="2590222"/>
                </a:lnTo>
                <a:lnTo>
                  <a:pt x="0" y="0"/>
                </a:lnTo>
                <a:close/>
              </a:path>
            </a:pathLst>
          </a:custGeom>
          <a:blipFill>
            <a:blip r:embed="rId6" cstate="email">
              <a:extLst>
                <a:ext uri="{28A0092B-C50C-407E-A947-70E740481C1C}">
                  <a14:useLocalDpi xmlns:a14="http://schemas.microsoft.com/office/drawing/2010/main"/>
                </a:ext>
              </a:extLst>
            </a:blip>
            <a:stretch>
              <a:fillRect/>
            </a:stretch>
          </a:blipFill>
        </p:spPr>
      </p:sp>
      <p:sp>
        <p:nvSpPr>
          <p:cNvPr id="8" name="TextBox 8"/>
          <p:cNvSpPr txBox="1"/>
          <p:nvPr/>
        </p:nvSpPr>
        <p:spPr>
          <a:xfrm>
            <a:off x="-145361" y="419100"/>
            <a:ext cx="18578723" cy="1333500"/>
          </a:xfrm>
          <a:prstGeom prst="rect">
            <a:avLst/>
          </a:prstGeom>
        </p:spPr>
        <p:txBody>
          <a:bodyPr lIns="0" tIns="0" rIns="0" bIns="0" rtlCol="0" anchor="t">
            <a:spAutoFit/>
          </a:bodyPr>
          <a:lstStyle/>
          <a:p>
            <a:pPr algn="ctr">
              <a:lnSpc>
                <a:spcPts val="4949"/>
              </a:lnSpc>
            </a:pPr>
            <a:r>
              <a:rPr lang="en-US" sz="5499" dirty="0">
                <a:solidFill>
                  <a:srgbClr val="50291C"/>
                </a:solidFill>
                <a:latin typeface="Times New Roman"/>
                <a:ea typeface="Times New Roman"/>
                <a:cs typeface="Times New Roman"/>
                <a:sym typeface="Times New Roman"/>
              </a:rPr>
              <a:t>SO SÁNH VÀ ĐÁNH GIÁ HIỆU NĂNG CỦA THUẬT TOÁN</a:t>
            </a:r>
          </a:p>
          <a:p>
            <a:pPr algn="ctr">
              <a:lnSpc>
                <a:spcPts val="4949"/>
              </a:lnSpc>
            </a:pPr>
            <a:endParaRPr lang="en-US" sz="5499" dirty="0">
              <a:solidFill>
                <a:srgbClr val="50291C"/>
              </a:solidFill>
              <a:latin typeface="Times New Roman"/>
              <a:ea typeface="Times New Roman"/>
              <a:cs typeface="Times New Roman"/>
              <a:sym typeface="Times New Roman"/>
            </a:endParaRPr>
          </a:p>
        </p:txBody>
      </p:sp>
      <p:grpSp>
        <p:nvGrpSpPr>
          <p:cNvPr id="9" name="Group 9"/>
          <p:cNvGrpSpPr/>
          <p:nvPr/>
        </p:nvGrpSpPr>
        <p:grpSpPr>
          <a:xfrm>
            <a:off x="8884717" y="1890524"/>
            <a:ext cx="8662472" cy="7680852"/>
            <a:chOff x="0" y="0"/>
            <a:chExt cx="1935081" cy="1715800"/>
          </a:xfrm>
        </p:grpSpPr>
        <p:sp>
          <p:nvSpPr>
            <p:cNvPr id="10" name="Freeform 10"/>
            <p:cNvSpPr/>
            <p:nvPr/>
          </p:nvSpPr>
          <p:spPr>
            <a:xfrm>
              <a:off x="0" y="0"/>
              <a:ext cx="1935081" cy="1715800"/>
            </a:xfrm>
            <a:custGeom>
              <a:avLst/>
              <a:gdLst/>
              <a:ahLst/>
              <a:cxnLst/>
              <a:rect l="l" t="t" r="r" b="b"/>
              <a:pathLst>
                <a:path w="1935081" h="1715800">
                  <a:moveTo>
                    <a:pt x="45580" y="0"/>
                  </a:moveTo>
                  <a:lnTo>
                    <a:pt x="1889501" y="0"/>
                  </a:lnTo>
                  <a:cubicBezTo>
                    <a:pt x="1914674" y="0"/>
                    <a:pt x="1935081" y="20407"/>
                    <a:pt x="1935081" y="45580"/>
                  </a:cubicBezTo>
                  <a:lnTo>
                    <a:pt x="1935081" y="1670220"/>
                  </a:lnTo>
                  <a:cubicBezTo>
                    <a:pt x="1935081" y="1695393"/>
                    <a:pt x="1914674" y="1715800"/>
                    <a:pt x="1889501" y="1715800"/>
                  </a:cubicBezTo>
                  <a:lnTo>
                    <a:pt x="45580" y="1715800"/>
                  </a:lnTo>
                  <a:cubicBezTo>
                    <a:pt x="20407" y="1715800"/>
                    <a:pt x="0" y="1695393"/>
                    <a:pt x="0" y="1670220"/>
                  </a:cubicBezTo>
                  <a:lnTo>
                    <a:pt x="0" y="45580"/>
                  </a:lnTo>
                  <a:cubicBezTo>
                    <a:pt x="0" y="20407"/>
                    <a:pt x="20407" y="0"/>
                    <a:pt x="45580" y="0"/>
                  </a:cubicBezTo>
                  <a:close/>
                </a:path>
              </a:pathLst>
            </a:custGeom>
            <a:solidFill>
              <a:srgbClr val="FFF1DF"/>
            </a:solidFill>
            <a:ln w="66675" cap="rnd">
              <a:solidFill>
                <a:srgbClr val="F9B3A9"/>
              </a:solidFill>
              <a:prstDash val="dash"/>
              <a:round/>
            </a:ln>
          </p:spPr>
        </p:sp>
        <p:sp>
          <p:nvSpPr>
            <p:cNvPr id="11" name="TextBox 11"/>
            <p:cNvSpPr txBox="1"/>
            <p:nvPr/>
          </p:nvSpPr>
          <p:spPr>
            <a:xfrm>
              <a:off x="0" y="-85725"/>
              <a:ext cx="1935081" cy="1801525"/>
            </a:xfrm>
            <a:prstGeom prst="rect">
              <a:avLst/>
            </a:prstGeom>
          </p:spPr>
          <p:txBody>
            <a:bodyPr lIns="50800" tIns="50800" rIns="50800" bIns="50800" rtlCol="0" anchor="ctr"/>
            <a:lstStyle/>
            <a:p>
              <a:pPr marL="647700" lvl="1" indent="-323850" algn="l">
                <a:lnSpc>
                  <a:spcPts val="4200"/>
                </a:lnSpc>
                <a:buFont typeface="Arial"/>
                <a:buChar char="•"/>
              </a:pPr>
              <a:r>
                <a:rPr lang="en-US" sz="3000" dirty="0">
                  <a:solidFill>
                    <a:srgbClr val="000000"/>
                  </a:solidFill>
                  <a:latin typeface="Times New Roman"/>
                  <a:ea typeface="Times New Roman"/>
                  <a:cs typeface="Times New Roman"/>
                  <a:sym typeface="Times New Roman"/>
                </a:rPr>
                <a:t> Bubble Sort, Insertion Sort </a:t>
              </a:r>
              <a:r>
                <a:rPr lang="en-US" sz="3000" dirty="0" err="1">
                  <a:solidFill>
                    <a:srgbClr val="000000"/>
                  </a:solidFill>
                  <a:latin typeface="Times New Roman"/>
                  <a:ea typeface="Times New Roman"/>
                  <a:cs typeface="Times New Roman"/>
                  <a:sym typeface="Times New Roman"/>
                </a:rPr>
                <a:t>và</a:t>
              </a:r>
              <a:r>
                <a:rPr lang="en-US" sz="3000" dirty="0">
                  <a:solidFill>
                    <a:srgbClr val="000000"/>
                  </a:solidFill>
                  <a:latin typeface="Times New Roman"/>
                  <a:ea typeface="Times New Roman"/>
                  <a:cs typeface="Times New Roman"/>
                  <a:sym typeface="Times New Roman"/>
                </a:rPr>
                <a:t> Selection Sort </a:t>
              </a:r>
              <a:r>
                <a:rPr lang="en-US" sz="3000" dirty="0" err="1">
                  <a:solidFill>
                    <a:srgbClr val="000000"/>
                  </a:solidFill>
                  <a:latin typeface="Times New Roman"/>
                  <a:ea typeface="Times New Roman"/>
                  <a:cs typeface="Times New Roman"/>
                  <a:sym typeface="Times New Roman"/>
                </a:rPr>
                <a:t>sử</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dụng</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bộ</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nhớ</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phụ</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không</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đáng</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kể</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chủ</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yếu</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thao</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tác</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trực</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tiếp</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trên</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danh</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sách</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liên</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kết</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hiện</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có</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mà</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không</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cần</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cấp</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phát</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thêm</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cấu</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trúc</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dữ</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liệu</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phụ</a:t>
              </a:r>
              <a:r>
                <a:rPr lang="en-US" sz="3000" dirty="0">
                  <a:solidFill>
                    <a:srgbClr val="000000"/>
                  </a:solidFill>
                  <a:latin typeface="Times New Roman"/>
                  <a:ea typeface="Times New Roman"/>
                  <a:cs typeface="Times New Roman"/>
                  <a:sym typeface="Times New Roman"/>
                </a:rPr>
                <a:t>.</a:t>
              </a:r>
            </a:p>
            <a:p>
              <a:pPr marL="647700" lvl="1" indent="-323850" algn="l">
                <a:lnSpc>
                  <a:spcPts val="4200"/>
                </a:lnSpc>
                <a:buFont typeface="Arial"/>
                <a:buChar char="•"/>
              </a:pPr>
              <a:r>
                <a:rPr lang="en-US" sz="3000" dirty="0">
                  <a:solidFill>
                    <a:srgbClr val="000000"/>
                  </a:solidFill>
                  <a:latin typeface="Times New Roman"/>
                  <a:ea typeface="Times New Roman"/>
                  <a:cs typeface="Times New Roman"/>
                  <a:sym typeface="Times New Roman"/>
                </a:rPr>
                <a:t> Merge Sort </a:t>
              </a:r>
              <a:r>
                <a:rPr lang="en-US" sz="3000" dirty="0" err="1">
                  <a:solidFill>
                    <a:srgbClr val="000000"/>
                  </a:solidFill>
                  <a:latin typeface="Times New Roman"/>
                  <a:ea typeface="Times New Roman"/>
                  <a:cs typeface="Times New Roman"/>
                  <a:sym typeface="Times New Roman"/>
                </a:rPr>
                <a:t>cần</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thêm</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bộ</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nhớ</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cho</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quá</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trình</a:t>
              </a:r>
              <a:r>
                <a:rPr lang="en-US" sz="3000" dirty="0">
                  <a:solidFill>
                    <a:srgbClr val="000000"/>
                  </a:solidFill>
                  <a:latin typeface="Times New Roman"/>
                  <a:ea typeface="Times New Roman"/>
                  <a:cs typeface="Times New Roman"/>
                  <a:sym typeface="Times New Roman"/>
                </a:rPr>
                <a:t> chia </a:t>
              </a:r>
              <a:r>
                <a:rPr lang="en-US" sz="3000" dirty="0" err="1">
                  <a:solidFill>
                    <a:srgbClr val="000000"/>
                  </a:solidFill>
                  <a:latin typeface="Times New Roman"/>
                  <a:ea typeface="Times New Roman"/>
                  <a:cs typeface="Times New Roman"/>
                  <a:sym typeface="Times New Roman"/>
                </a:rPr>
                <a:t>danh</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sách</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thành</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các</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phần</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nhỏ</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và</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trộn</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các</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danh</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sách</a:t>
              </a:r>
              <a:r>
                <a:rPr lang="en-US" sz="3000" dirty="0">
                  <a:solidFill>
                    <a:srgbClr val="000000"/>
                  </a:solidFill>
                  <a:latin typeface="Times New Roman"/>
                  <a:ea typeface="Times New Roman"/>
                  <a:cs typeface="Times New Roman"/>
                  <a:sym typeface="Times New Roman"/>
                </a:rPr>
                <a:t> con, do </a:t>
              </a:r>
              <a:r>
                <a:rPr lang="en-US" sz="3000" dirty="0" err="1">
                  <a:solidFill>
                    <a:srgbClr val="000000"/>
                  </a:solidFill>
                  <a:latin typeface="Times New Roman"/>
                  <a:ea typeface="Times New Roman"/>
                  <a:cs typeface="Times New Roman"/>
                  <a:sym typeface="Times New Roman"/>
                </a:rPr>
                <a:t>đó</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mức</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sử</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dụng</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bộ</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nhớ</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cao</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hơn</a:t>
              </a:r>
              <a:r>
                <a:rPr lang="en-US" sz="3000" dirty="0">
                  <a:solidFill>
                    <a:srgbClr val="000000"/>
                  </a:solidFill>
                  <a:latin typeface="Times New Roman"/>
                  <a:ea typeface="Times New Roman"/>
                  <a:cs typeface="Times New Roman"/>
                  <a:sym typeface="Times New Roman"/>
                </a:rPr>
                <a:t> so </a:t>
              </a:r>
              <a:r>
                <a:rPr lang="en-US" sz="3000" dirty="0" err="1">
                  <a:solidFill>
                    <a:srgbClr val="000000"/>
                  </a:solidFill>
                  <a:latin typeface="Times New Roman"/>
                  <a:ea typeface="Times New Roman"/>
                  <a:cs typeface="Times New Roman"/>
                  <a:sym typeface="Times New Roman"/>
                </a:rPr>
                <a:t>với</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các</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thuật</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toán</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sắp</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xếp</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đơn</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giản</a:t>
              </a:r>
              <a:r>
                <a:rPr lang="en-US" sz="3000" dirty="0">
                  <a:solidFill>
                    <a:srgbClr val="000000"/>
                  </a:solidFill>
                  <a:latin typeface="Times New Roman"/>
                  <a:ea typeface="Times New Roman"/>
                  <a:cs typeface="Times New Roman"/>
                  <a:sym typeface="Times New Roman"/>
                </a:rPr>
                <a:t>.</a:t>
              </a:r>
            </a:p>
            <a:p>
              <a:pPr marL="647700" lvl="1" indent="-323850" algn="l">
                <a:lnSpc>
                  <a:spcPts val="4200"/>
                </a:lnSpc>
                <a:buFont typeface="Arial"/>
                <a:buChar char="•"/>
              </a:pPr>
              <a:r>
                <a:rPr lang="en-US" sz="3000" dirty="0">
                  <a:solidFill>
                    <a:srgbClr val="000000"/>
                  </a:solidFill>
                  <a:latin typeface="Times New Roman"/>
                  <a:ea typeface="Times New Roman"/>
                  <a:cs typeface="Times New Roman"/>
                  <a:sym typeface="Times New Roman"/>
                </a:rPr>
                <a:t> Quick Sort </a:t>
              </a:r>
              <a:r>
                <a:rPr lang="en-US" sz="3000" dirty="0" err="1">
                  <a:solidFill>
                    <a:srgbClr val="000000"/>
                  </a:solidFill>
                  <a:latin typeface="Times New Roman"/>
                  <a:ea typeface="Times New Roman"/>
                  <a:cs typeface="Times New Roman"/>
                  <a:sym typeface="Times New Roman"/>
                </a:rPr>
                <a:t>sử</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dụng</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bộ</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nhớ</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cho</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các</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lời</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gọi</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đệ</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quy</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trong</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quá</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trình</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phân</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hoạch</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danh</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sách</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tuy</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nhiên</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vẫn</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đảm</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bảo</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hiệu</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quả</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và</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không</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phát</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sinh</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cấp</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phát</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bộ</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nhớ</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động</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lớn</a:t>
              </a:r>
              <a:r>
                <a:rPr lang="en-US" sz="3000" dirty="0">
                  <a:solidFill>
                    <a:srgbClr val="000000"/>
                  </a:solidFill>
                  <a:latin typeface="Times New Roman"/>
                  <a:ea typeface="Times New Roman"/>
                  <a:cs typeface="Times New Roman"/>
                  <a:sym typeface="Times New Roman"/>
                </a:rPr>
                <a:t>.</a:t>
              </a:r>
            </a:p>
            <a:p>
              <a:pPr marL="647700" lvl="1" indent="-323850" algn="ctr">
                <a:lnSpc>
                  <a:spcPts val="4200"/>
                </a:lnSpc>
                <a:buFont typeface="Arial"/>
                <a:buChar char="•"/>
              </a:pPr>
              <a:endParaRPr lang="en-US" sz="3000" dirty="0">
                <a:solidFill>
                  <a:srgbClr val="000000"/>
                </a:solidFill>
                <a:latin typeface="Times New Roman"/>
                <a:ea typeface="Times New Roman"/>
                <a:cs typeface="Times New Roman"/>
                <a:sym typeface="Times New Roman"/>
              </a:endParaRPr>
            </a:p>
            <a:p>
              <a:pPr algn="ctr">
                <a:lnSpc>
                  <a:spcPts val="4200"/>
                </a:lnSpc>
                <a:spcBef>
                  <a:spcPct val="0"/>
                </a:spcBef>
              </a:pPr>
              <a:endParaRPr lang="en-US" sz="3000" dirty="0">
                <a:solidFill>
                  <a:srgbClr val="000000"/>
                </a:solidFill>
                <a:latin typeface="Times New Roman"/>
                <a:ea typeface="Times New Roman"/>
                <a:cs typeface="Times New Roman"/>
                <a:sym typeface="Times New Roman"/>
              </a:endParaRPr>
            </a:p>
          </p:txBody>
        </p:sp>
      </p:grpSp>
      <p:sp>
        <p:nvSpPr>
          <p:cNvPr id="12" name="Freeform 12"/>
          <p:cNvSpPr/>
          <p:nvPr/>
        </p:nvSpPr>
        <p:spPr>
          <a:xfrm>
            <a:off x="9279455" y="8970538"/>
            <a:ext cx="1226200" cy="1201676"/>
          </a:xfrm>
          <a:custGeom>
            <a:avLst/>
            <a:gdLst/>
            <a:ahLst/>
            <a:cxnLst/>
            <a:rect l="l" t="t" r="r" b="b"/>
            <a:pathLst>
              <a:path w="1226200" h="1201676">
                <a:moveTo>
                  <a:pt x="0" y="0"/>
                </a:moveTo>
                <a:lnTo>
                  <a:pt x="1226200" y="0"/>
                </a:lnTo>
                <a:lnTo>
                  <a:pt x="1226200" y="1201676"/>
                </a:lnTo>
                <a:lnTo>
                  <a:pt x="0" y="120167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3" name="AutoShape 13"/>
          <p:cNvSpPr/>
          <p:nvPr/>
        </p:nvSpPr>
        <p:spPr>
          <a:xfrm>
            <a:off x="2708002" y="1407514"/>
            <a:ext cx="12871996" cy="62542"/>
          </a:xfrm>
          <a:prstGeom prst="line">
            <a:avLst/>
          </a:prstGeom>
          <a:ln w="38100" cap="flat">
            <a:solidFill>
              <a:srgbClr val="000000"/>
            </a:solidFill>
            <a:prstDash val="solid"/>
            <a:headEnd type="none" w="sm" len="sm"/>
            <a:tailEnd type="none" w="sm" len="sm"/>
          </a:ln>
        </p:spPr>
      </p:sp>
      <p:sp>
        <p:nvSpPr>
          <p:cNvPr id="14" name="Freeform 14"/>
          <p:cNvSpPr/>
          <p:nvPr/>
        </p:nvSpPr>
        <p:spPr>
          <a:xfrm rot="233397">
            <a:off x="15614102" y="9010819"/>
            <a:ext cx="3406700" cy="1121114"/>
          </a:xfrm>
          <a:custGeom>
            <a:avLst/>
            <a:gdLst/>
            <a:ahLst/>
            <a:cxnLst/>
            <a:rect l="l" t="t" r="r" b="b"/>
            <a:pathLst>
              <a:path w="3406700" h="1121114">
                <a:moveTo>
                  <a:pt x="0" y="0"/>
                </a:moveTo>
                <a:lnTo>
                  <a:pt x="3406700" y="0"/>
                </a:lnTo>
                <a:lnTo>
                  <a:pt x="3406700" y="1121114"/>
                </a:lnTo>
                <a:lnTo>
                  <a:pt x="0" y="112111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5" name="TextBox 15"/>
          <p:cNvSpPr txBox="1"/>
          <p:nvPr/>
        </p:nvSpPr>
        <p:spPr>
          <a:xfrm>
            <a:off x="16688173" y="9388281"/>
            <a:ext cx="629279" cy="447675"/>
          </a:xfrm>
          <a:prstGeom prst="rect">
            <a:avLst/>
          </a:prstGeom>
        </p:spPr>
        <p:txBody>
          <a:bodyPr lIns="0" tIns="0" rIns="0" bIns="0" rtlCol="0" anchor="t">
            <a:spAutoFit/>
          </a:bodyPr>
          <a:lstStyle/>
          <a:p>
            <a:pPr algn="ctr">
              <a:lnSpc>
                <a:spcPts val="3150"/>
              </a:lnSpc>
            </a:pPr>
            <a:r>
              <a:rPr lang="en-US" sz="3500">
                <a:solidFill>
                  <a:srgbClr val="FFFFFF"/>
                </a:solidFill>
                <a:latin typeface="KG Primary Penmanship"/>
                <a:ea typeface="KG Primary Penmanship"/>
                <a:cs typeface="KG Primary Penmanship"/>
                <a:sym typeface="KG Primary Penmanship"/>
              </a:rPr>
              <a:t>20</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1000"/>
                                        <p:tgtEl>
                                          <p:spTgt spid="3"/>
                                        </p:tgtEl>
                                      </p:cBhvr>
                                    </p:animEffect>
                                    <p:anim calcmode="lin" valueType="num">
                                      <p:cBhvr>
                                        <p:cTn id="15" dur="1000" fill="hold"/>
                                        <p:tgtEl>
                                          <p:spTgt spid="3"/>
                                        </p:tgtEl>
                                        <p:attrNameLst>
                                          <p:attrName>ppt_x</p:attrName>
                                        </p:attrNameLst>
                                      </p:cBhvr>
                                      <p:tavLst>
                                        <p:tav tm="0">
                                          <p:val>
                                            <p:strVal val="#ppt_x"/>
                                          </p:val>
                                        </p:tav>
                                        <p:tav tm="100000">
                                          <p:val>
                                            <p:strVal val="#ppt_x"/>
                                          </p:val>
                                        </p:tav>
                                      </p:tavLst>
                                    </p:anim>
                                    <p:anim calcmode="lin" valueType="num">
                                      <p:cBhvr>
                                        <p:cTn id="1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1000"/>
                                        <p:tgtEl>
                                          <p:spTgt spid="9"/>
                                        </p:tgtEl>
                                      </p:cBhvr>
                                    </p:animEffect>
                                    <p:anim calcmode="lin" valueType="num">
                                      <p:cBhvr>
                                        <p:cTn id="22" dur="1000" fill="hold"/>
                                        <p:tgtEl>
                                          <p:spTgt spid="9"/>
                                        </p:tgtEl>
                                        <p:attrNameLst>
                                          <p:attrName>ppt_x</p:attrName>
                                        </p:attrNameLst>
                                      </p:cBhvr>
                                      <p:tavLst>
                                        <p:tav tm="0">
                                          <p:val>
                                            <p:strVal val="#ppt_x"/>
                                          </p:val>
                                        </p:tav>
                                        <p:tav tm="100000">
                                          <p:val>
                                            <p:strVal val="#ppt_x"/>
                                          </p:val>
                                        </p:tav>
                                      </p:tavLst>
                                    </p:anim>
                                    <p:anim calcmode="lin" valueType="num">
                                      <p:cBhvr>
                                        <p:cTn id="23"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E4F2FF"/>
        </a:solidFill>
        <a:effectLst/>
      </p:bgPr>
    </p:bg>
    <p:spTree>
      <p:nvGrpSpPr>
        <p:cNvPr id="1" name=""/>
        <p:cNvGrpSpPr/>
        <p:nvPr/>
      </p:nvGrpSpPr>
      <p:grpSpPr>
        <a:xfrm>
          <a:off x="0" y="0"/>
          <a:ext cx="0" cy="0"/>
          <a:chOff x="0" y="0"/>
          <a:chExt cx="0" cy="0"/>
        </a:xfrm>
      </p:grpSpPr>
      <p:sp>
        <p:nvSpPr>
          <p:cNvPr id="2" name="AutoShape 2"/>
          <p:cNvSpPr/>
          <p:nvPr/>
        </p:nvSpPr>
        <p:spPr>
          <a:xfrm>
            <a:off x="3200400" y="1383983"/>
            <a:ext cx="12871996" cy="62542"/>
          </a:xfrm>
          <a:prstGeom prst="line">
            <a:avLst/>
          </a:prstGeom>
          <a:ln w="38100" cap="flat">
            <a:solidFill>
              <a:srgbClr val="000000"/>
            </a:solidFill>
            <a:prstDash val="solid"/>
            <a:headEnd type="none" w="sm" len="sm"/>
            <a:tailEnd type="none" w="sm" len="sm"/>
          </a:ln>
        </p:spPr>
      </p:sp>
      <p:sp>
        <p:nvSpPr>
          <p:cNvPr id="3" name="Freeform 3"/>
          <p:cNvSpPr/>
          <p:nvPr/>
        </p:nvSpPr>
        <p:spPr>
          <a:xfrm flipV="1">
            <a:off x="16343241" y="2152970"/>
            <a:ext cx="1832118" cy="2538199"/>
          </a:xfrm>
          <a:custGeom>
            <a:avLst/>
            <a:gdLst/>
            <a:ahLst/>
            <a:cxnLst/>
            <a:rect l="l" t="t" r="r" b="b"/>
            <a:pathLst>
              <a:path w="1832118" h="2538199">
                <a:moveTo>
                  <a:pt x="0" y="2538199"/>
                </a:moveTo>
                <a:lnTo>
                  <a:pt x="1832118" y="2538199"/>
                </a:lnTo>
                <a:lnTo>
                  <a:pt x="1832118" y="0"/>
                </a:lnTo>
                <a:lnTo>
                  <a:pt x="0" y="0"/>
                </a:lnTo>
                <a:lnTo>
                  <a:pt x="0" y="2538199"/>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TextBox 4"/>
          <p:cNvSpPr txBox="1"/>
          <p:nvPr/>
        </p:nvSpPr>
        <p:spPr>
          <a:xfrm>
            <a:off x="0" y="217217"/>
            <a:ext cx="17686951" cy="988284"/>
          </a:xfrm>
          <a:prstGeom prst="rect">
            <a:avLst/>
          </a:prstGeom>
        </p:spPr>
        <p:txBody>
          <a:bodyPr wrap="square" lIns="0" tIns="0" rIns="0" bIns="0" rtlCol="0" anchor="t">
            <a:spAutoFit/>
          </a:bodyPr>
          <a:lstStyle/>
          <a:p>
            <a:pPr algn="ctr">
              <a:lnSpc>
                <a:spcPts val="8400"/>
              </a:lnSpc>
              <a:spcBef>
                <a:spcPct val="0"/>
              </a:spcBef>
            </a:pPr>
            <a:r>
              <a:rPr lang="en-US" sz="6000" dirty="0">
                <a:solidFill>
                  <a:srgbClr val="000000"/>
                </a:solidFill>
                <a:latin typeface="Times New Roman"/>
                <a:ea typeface="Times New Roman"/>
                <a:cs typeface="Times New Roman"/>
                <a:sym typeface="Times New Roman"/>
              </a:rPr>
              <a:t>CHƯƠNG 5 : KẾT LUẬN VÀ HƯỚNG PHÁT TRIỂN</a:t>
            </a:r>
          </a:p>
        </p:txBody>
      </p:sp>
      <p:sp>
        <p:nvSpPr>
          <p:cNvPr id="5" name="TextBox 5"/>
          <p:cNvSpPr txBox="1"/>
          <p:nvPr/>
        </p:nvSpPr>
        <p:spPr>
          <a:xfrm>
            <a:off x="4609474" y="2807978"/>
            <a:ext cx="10401925" cy="2223739"/>
          </a:xfrm>
          <a:prstGeom prst="rect">
            <a:avLst/>
          </a:prstGeom>
        </p:spPr>
        <p:txBody>
          <a:bodyPr wrap="square" lIns="0" tIns="0" rIns="0" bIns="0" rtlCol="0" anchor="t">
            <a:spAutoFit/>
          </a:bodyPr>
          <a:lstStyle/>
          <a:p>
            <a:pPr marL="1811537" lvl="2" indent="-677169">
              <a:lnSpc>
                <a:spcPts val="8782"/>
              </a:lnSpc>
              <a:buFont typeface="Arial"/>
              <a:buChar char="•"/>
            </a:pPr>
            <a:r>
              <a:rPr lang="en-US" sz="6272" dirty="0">
                <a:solidFill>
                  <a:srgbClr val="000000"/>
                </a:solidFill>
                <a:latin typeface="Times New Roman"/>
                <a:ea typeface="Times New Roman"/>
                <a:cs typeface="Times New Roman"/>
                <a:sym typeface="Times New Roman"/>
              </a:rPr>
              <a:t>KẾT LUẬN</a:t>
            </a:r>
            <a:endParaRPr lang="vi-VN" sz="6272" dirty="0">
              <a:solidFill>
                <a:srgbClr val="000000"/>
              </a:solidFill>
              <a:latin typeface="Times New Roman"/>
              <a:ea typeface="Times New Roman"/>
              <a:cs typeface="Times New Roman"/>
              <a:sym typeface="Times New Roman"/>
            </a:endParaRPr>
          </a:p>
          <a:p>
            <a:pPr marL="1811537" lvl="2" indent="-677169">
              <a:lnSpc>
                <a:spcPts val="8782"/>
              </a:lnSpc>
              <a:buFont typeface="Arial"/>
              <a:buChar char="•"/>
            </a:pPr>
            <a:r>
              <a:rPr lang="en-US" sz="6272" dirty="0">
                <a:solidFill>
                  <a:srgbClr val="000000"/>
                </a:solidFill>
                <a:latin typeface="Times New Roman"/>
                <a:ea typeface="Times New Roman"/>
                <a:cs typeface="Times New Roman"/>
                <a:sym typeface="Times New Roman"/>
              </a:rPr>
              <a:t>HƯỚNG PHÁT TRIỂN</a:t>
            </a:r>
          </a:p>
        </p:txBody>
      </p:sp>
      <p:sp>
        <p:nvSpPr>
          <p:cNvPr id="6" name="Freeform 6"/>
          <p:cNvSpPr/>
          <p:nvPr/>
        </p:nvSpPr>
        <p:spPr>
          <a:xfrm rot="-6130605">
            <a:off x="-165794" y="8438346"/>
            <a:ext cx="2388989" cy="2660498"/>
          </a:xfrm>
          <a:custGeom>
            <a:avLst/>
            <a:gdLst/>
            <a:ahLst/>
            <a:cxnLst/>
            <a:rect l="l" t="t" r="r" b="b"/>
            <a:pathLst>
              <a:path w="2388989" h="2660498">
                <a:moveTo>
                  <a:pt x="0" y="0"/>
                </a:moveTo>
                <a:lnTo>
                  <a:pt x="2388988" y="0"/>
                </a:lnTo>
                <a:lnTo>
                  <a:pt x="2388988" y="2660498"/>
                </a:lnTo>
                <a:lnTo>
                  <a:pt x="0" y="2660498"/>
                </a:lnTo>
                <a:lnTo>
                  <a:pt x="0" y="0"/>
                </a:lnTo>
                <a:close/>
              </a:path>
            </a:pathLst>
          </a:custGeom>
          <a:blipFill>
            <a:blip r:embed="rId4" cstate="email">
              <a:extLst>
                <a:ext uri="{28A0092B-C50C-407E-A947-70E740481C1C}">
                  <a14:useLocalDpi xmlns:a14="http://schemas.microsoft.com/office/drawing/2010/main"/>
                </a:ext>
              </a:extLst>
            </a:blip>
            <a:stretch>
              <a:fillRect/>
            </a:stretch>
          </a:blipFill>
        </p:spPr>
      </p:sp>
      <p:sp>
        <p:nvSpPr>
          <p:cNvPr id="7" name="Freeform 7"/>
          <p:cNvSpPr/>
          <p:nvPr/>
        </p:nvSpPr>
        <p:spPr>
          <a:xfrm>
            <a:off x="601049" y="7451992"/>
            <a:ext cx="2363561" cy="2316602"/>
          </a:xfrm>
          <a:custGeom>
            <a:avLst/>
            <a:gdLst/>
            <a:ahLst/>
            <a:cxnLst/>
            <a:rect l="l" t="t" r="r" b="b"/>
            <a:pathLst>
              <a:path w="2363561" h="2316602">
                <a:moveTo>
                  <a:pt x="0" y="0"/>
                </a:moveTo>
                <a:lnTo>
                  <a:pt x="2363560" y="0"/>
                </a:lnTo>
                <a:lnTo>
                  <a:pt x="2363560" y="2316603"/>
                </a:lnTo>
                <a:lnTo>
                  <a:pt x="0" y="2316603"/>
                </a:lnTo>
                <a:lnTo>
                  <a:pt x="0" y="0"/>
                </a:lnTo>
                <a:close/>
              </a:path>
            </a:pathLst>
          </a:custGeom>
          <a:blipFill>
            <a:blip r:embed="rId5" cstate="email">
              <a:extLst>
                <a:ext uri="{28A0092B-C50C-407E-A947-70E740481C1C}">
                  <a14:useLocalDpi xmlns:a14="http://schemas.microsoft.com/office/drawing/2010/main"/>
                </a:ext>
              </a:extLst>
            </a:blip>
            <a:stretch>
              <a:fillRect/>
            </a:stretch>
          </a:blipFill>
        </p:spPr>
      </p:sp>
      <p:sp>
        <p:nvSpPr>
          <p:cNvPr id="8" name="Freeform 8"/>
          <p:cNvSpPr/>
          <p:nvPr/>
        </p:nvSpPr>
        <p:spPr>
          <a:xfrm rot="2592102">
            <a:off x="-4811615" y="6979611"/>
            <a:ext cx="8576084" cy="8111727"/>
          </a:xfrm>
          <a:custGeom>
            <a:avLst/>
            <a:gdLst/>
            <a:ahLst/>
            <a:cxnLst/>
            <a:rect l="l" t="t" r="r" b="b"/>
            <a:pathLst>
              <a:path w="8576084" h="8111727">
                <a:moveTo>
                  <a:pt x="0" y="0"/>
                </a:moveTo>
                <a:lnTo>
                  <a:pt x="8576084" y="0"/>
                </a:lnTo>
                <a:lnTo>
                  <a:pt x="8576084" y="8111727"/>
                </a:lnTo>
                <a:lnTo>
                  <a:pt x="0" y="811172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9" name="Freeform 9"/>
          <p:cNvSpPr/>
          <p:nvPr/>
        </p:nvSpPr>
        <p:spPr>
          <a:xfrm>
            <a:off x="0" y="1882964"/>
            <a:ext cx="2085531" cy="1986942"/>
          </a:xfrm>
          <a:custGeom>
            <a:avLst/>
            <a:gdLst/>
            <a:ahLst/>
            <a:cxnLst/>
            <a:rect l="l" t="t" r="r" b="b"/>
            <a:pathLst>
              <a:path w="2085531" h="1986942">
                <a:moveTo>
                  <a:pt x="0" y="0"/>
                </a:moveTo>
                <a:lnTo>
                  <a:pt x="2085531" y="0"/>
                </a:lnTo>
                <a:lnTo>
                  <a:pt x="2085531" y="1986942"/>
                </a:lnTo>
                <a:lnTo>
                  <a:pt x="0" y="198694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0" name="Freeform 10"/>
          <p:cNvSpPr/>
          <p:nvPr/>
        </p:nvSpPr>
        <p:spPr>
          <a:xfrm>
            <a:off x="9144000" y="7118712"/>
            <a:ext cx="1226200" cy="1201676"/>
          </a:xfrm>
          <a:custGeom>
            <a:avLst/>
            <a:gdLst/>
            <a:ahLst/>
            <a:cxnLst/>
            <a:rect l="l" t="t" r="r" b="b"/>
            <a:pathLst>
              <a:path w="1226200" h="1201676">
                <a:moveTo>
                  <a:pt x="0" y="0"/>
                </a:moveTo>
                <a:lnTo>
                  <a:pt x="1226200" y="0"/>
                </a:lnTo>
                <a:lnTo>
                  <a:pt x="1226200" y="1201676"/>
                </a:lnTo>
                <a:lnTo>
                  <a:pt x="0" y="1201676"/>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1" name="Freeform 11"/>
          <p:cNvSpPr/>
          <p:nvPr/>
        </p:nvSpPr>
        <p:spPr>
          <a:xfrm>
            <a:off x="4819721" y="7616823"/>
            <a:ext cx="2085531" cy="1986942"/>
          </a:xfrm>
          <a:custGeom>
            <a:avLst/>
            <a:gdLst/>
            <a:ahLst/>
            <a:cxnLst/>
            <a:rect l="l" t="t" r="r" b="b"/>
            <a:pathLst>
              <a:path w="2085531" h="1986942">
                <a:moveTo>
                  <a:pt x="0" y="0"/>
                </a:moveTo>
                <a:lnTo>
                  <a:pt x="2085531" y="0"/>
                </a:lnTo>
                <a:lnTo>
                  <a:pt x="2085531" y="1986942"/>
                </a:lnTo>
                <a:lnTo>
                  <a:pt x="0" y="198694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2" name="Freeform 12"/>
          <p:cNvSpPr/>
          <p:nvPr/>
        </p:nvSpPr>
        <p:spPr>
          <a:xfrm>
            <a:off x="2085531" y="4892571"/>
            <a:ext cx="1226200" cy="1201676"/>
          </a:xfrm>
          <a:custGeom>
            <a:avLst/>
            <a:gdLst/>
            <a:ahLst/>
            <a:cxnLst/>
            <a:rect l="l" t="t" r="r" b="b"/>
            <a:pathLst>
              <a:path w="1226200" h="1201676">
                <a:moveTo>
                  <a:pt x="0" y="0"/>
                </a:moveTo>
                <a:lnTo>
                  <a:pt x="1226200" y="0"/>
                </a:lnTo>
                <a:lnTo>
                  <a:pt x="1226200" y="1201676"/>
                </a:lnTo>
                <a:lnTo>
                  <a:pt x="0" y="1201676"/>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3" name="Freeform 13"/>
          <p:cNvSpPr/>
          <p:nvPr/>
        </p:nvSpPr>
        <p:spPr>
          <a:xfrm rot="233397">
            <a:off x="15614102" y="9051622"/>
            <a:ext cx="3406700" cy="1121114"/>
          </a:xfrm>
          <a:custGeom>
            <a:avLst/>
            <a:gdLst/>
            <a:ahLst/>
            <a:cxnLst/>
            <a:rect l="l" t="t" r="r" b="b"/>
            <a:pathLst>
              <a:path w="3406700" h="1121114">
                <a:moveTo>
                  <a:pt x="0" y="0"/>
                </a:moveTo>
                <a:lnTo>
                  <a:pt x="3406700" y="0"/>
                </a:lnTo>
                <a:lnTo>
                  <a:pt x="3406700" y="1121114"/>
                </a:lnTo>
                <a:lnTo>
                  <a:pt x="0" y="1121114"/>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14" name="TextBox 14"/>
          <p:cNvSpPr txBox="1"/>
          <p:nvPr/>
        </p:nvSpPr>
        <p:spPr>
          <a:xfrm>
            <a:off x="16688173" y="9388281"/>
            <a:ext cx="629279" cy="447675"/>
          </a:xfrm>
          <a:prstGeom prst="rect">
            <a:avLst/>
          </a:prstGeom>
        </p:spPr>
        <p:txBody>
          <a:bodyPr lIns="0" tIns="0" rIns="0" bIns="0" rtlCol="0" anchor="t">
            <a:spAutoFit/>
          </a:bodyPr>
          <a:lstStyle/>
          <a:p>
            <a:pPr algn="ctr">
              <a:lnSpc>
                <a:spcPts val="3150"/>
              </a:lnSpc>
            </a:pPr>
            <a:r>
              <a:rPr lang="en-US" sz="3500">
                <a:solidFill>
                  <a:srgbClr val="FFFFFF"/>
                </a:solidFill>
                <a:latin typeface="KG Primary Penmanship"/>
                <a:ea typeface="KG Primary Penmanship"/>
                <a:cs typeface="KG Primary Penmanship"/>
                <a:sym typeface="KG Primary Penmanship"/>
              </a:rPr>
              <a:t>21</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
                                            <p:txEl>
                                              <p:pRg st="0" end="0"/>
                                            </p:txEl>
                                          </p:spTgt>
                                        </p:tgtEl>
                                        <p:attrNameLst>
                                          <p:attrName>style.visibility</p:attrName>
                                        </p:attrNameLst>
                                      </p:cBhvr>
                                      <p:to>
                                        <p:strVal val="visible"/>
                                      </p:to>
                                    </p:set>
                                    <p:animEffect transition="in" filter="fade">
                                      <p:cBhvr>
                                        <p:cTn id="14" dur="1000"/>
                                        <p:tgtEl>
                                          <p:spTgt spid="5">
                                            <p:txEl>
                                              <p:pRg st="0" end="0"/>
                                            </p:txEl>
                                          </p:spTgt>
                                        </p:tgtEl>
                                      </p:cBhvr>
                                    </p:animEffect>
                                    <p:anim calcmode="lin" valueType="num">
                                      <p:cBhvr>
                                        <p:cTn id="15"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5">
                                            <p:txEl>
                                              <p:pRg st="1" end="1"/>
                                            </p:txEl>
                                          </p:spTgt>
                                        </p:tgtEl>
                                        <p:attrNameLst>
                                          <p:attrName>style.visibility</p:attrName>
                                        </p:attrNameLst>
                                      </p:cBhvr>
                                      <p:to>
                                        <p:strVal val="visible"/>
                                      </p:to>
                                    </p:set>
                                    <p:animEffect transition="in" filter="fade">
                                      <p:cBhvr>
                                        <p:cTn id="21" dur="1000"/>
                                        <p:tgtEl>
                                          <p:spTgt spid="5">
                                            <p:txEl>
                                              <p:pRg st="1" end="1"/>
                                            </p:txEl>
                                          </p:spTgt>
                                        </p:tgtEl>
                                      </p:cBhvr>
                                    </p:animEffect>
                                    <p:anim calcmode="lin" valueType="num">
                                      <p:cBhvr>
                                        <p:cTn id="22" dur="1000" fill="hold"/>
                                        <p:tgtEl>
                                          <p:spTgt spid="5">
                                            <p:txEl>
                                              <p:pRg st="1" end="1"/>
                                            </p:txEl>
                                          </p:spTgt>
                                        </p:tgtEl>
                                        <p:attrNameLst>
                                          <p:attrName>ppt_x</p:attrName>
                                        </p:attrNameLst>
                                      </p:cBhvr>
                                      <p:tavLst>
                                        <p:tav tm="0">
                                          <p:val>
                                            <p:strVal val="#ppt_x"/>
                                          </p:val>
                                        </p:tav>
                                        <p:tav tm="100000">
                                          <p:val>
                                            <p:strVal val="#ppt_x"/>
                                          </p:val>
                                        </p:tav>
                                      </p:tavLst>
                                    </p:anim>
                                    <p:anim calcmode="lin" valueType="num">
                                      <p:cBhvr>
                                        <p:cTn id="23" dur="1000" fill="hold"/>
                                        <p:tgtEl>
                                          <p:spTgt spid="5">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EFF5D9"/>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rot="7897044">
            <a:off x="-4439262" y="6578424"/>
            <a:ext cx="7673339" cy="10444950"/>
            <a:chOff x="0" y="0"/>
            <a:chExt cx="6350000" cy="8643620"/>
          </a:xfrm>
        </p:grpSpPr>
        <p:sp>
          <p:nvSpPr>
            <p:cNvPr id="3" name="Freeform 3"/>
            <p:cNvSpPr/>
            <p:nvPr/>
          </p:nvSpPr>
          <p:spPr>
            <a:xfrm>
              <a:off x="0" y="0"/>
              <a:ext cx="6350000" cy="8642350"/>
            </a:xfrm>
            <a:custGeom>
              <a:avLst/>
              <a:gdLst/>
              <a:ahLst/>
              <a:cxnLst/>
              <a:rect l="l" t="t" r="r" b="b"/>
              <a:pathLst>
                <a:path w="6350000" h="8642350">
                  <a:moveTo>
                    <a:pt x="6350000" y="624840"/>
                  </a:moveTo>
                  <a:cubicBezTo>
                    <a:pt x="6350000" y="543560"/>
                    <a:pt x="6309360" y="472440"/>
                    <a:pt x="6247130" y="430530"/>
                  </a:cubicBezTo>
                  <a:cubicBezTo>
                    <a:pt x="6259830" y="422910"/>
                    <a:pt x="6271260" y="412750"/>
                    <a:pt x="6281420" y="402590"/>
                  </a:cubicBezTo>
                  <a:cubicBezTo>
                    <a:pt x="6324600" y="358140"/>
                    <a:pt x="6350000" y="298450"/>
                    <a:pt x="6350000" y="236220"/>
                  </a:cubicBezTo>
                  <a:cubicBezTo>
                    <a:pt x="6350000" y="173990"/>
                    <a:pt x="6324600" y="114300"/>
                    <a:pt x="6281420" y="69850"/>
                  </a:cubicBezTo>
                  <a:cubicBezTo>
                    <a:pt x="6236970" y="25400"/>
                    <a:pt x="6176010" y="0"/>
                    <a:pt x="6115050" y="0"/>
                  </a:cubicBezTo>
                  <a:cubicBezTo>
                    <a:pt x="6052820" y="0"/>
                    <a:pt x="5991860" y="25400"/>
                    <a:pt x="5948680" y="68580"/>
                  </a:cubicBezTo>
                  <a:cubicBezTo>
                    <a:pt x="5937250" y="80010"/>
                    <a:pt x="5927090" y="92710"/>
                    <a:pt x="5919470" y="105410"/>
                  </a:cubicBezTo>
                  <a:cubicBezTo>
                    <a:pt x="5877560" y="41910"/>
                    <a:pt x="5805170" y="0"/>
                    <a:pt x="5723890" y="0"/>
                  </a:cubicBezTo>
                  <a:cubicBezTo>
                    <a:pt x="5642610" y="0"/>
                    <a:pt x="5570220" y="41910"/>
                    <a:pt x="5528310" y="105410"/>
                  </a:cubicBezTo>
                  <a:cubicBezTo>
                    <a:pt x="5486400" y="41910"/>
                    <a:pt x="5414010" y="0"/>
                    <a:pt x="5332730" y="0"/>
                  </a:cubicBezTo>
                  <a:cubicBezTo>
                    <a:pt x="5250180" y="0"/>
                    <a:pt x="5179060" y="41910"/>
                    <a:pt x="5137150" y="105410"/>
                  </a:cubicBezTo>
                  <a:cubicBezTo>
                    <a:pt x="5095241" y="41910"/>
                    <a:pt x="5022850" y="0"/>
                    <a:pt x="4941570" y="0"/>
                  </a:cubicBezTo>
                  <a:cubicBezTo>
                    <a:pt x="4860291" y="0"/>
                    <a:pt x="4787900" y="41910"/>
                    <a:pt x="4745990" y="105410"/>
                  </a:cubicBezTo>
                  <a:cubicBezTo>
                    <a:pt x="4704080" y="41910"/>
                    <a:pt x="4631690" y="0"/>
                    <a:pt x="4550410" y="0"/>
                  </a:cubicBezTo>
                  <a:cubicBezTo>
                    <a:pt x="4469130" y="0"/>
                    <a:pt x="4396740" y="41910"/>
                    <a:pt x="4354830" y="105410"/>
                  </a:cubicBezTo>
                  <a:cubicBezTo>
                    <a:pt x="4312920" y="41910"/>
                    <a:pt x="4240530" y="0"/>
                    <a:pt x="4159250" y="0"/>
                  </a:cubicBezTo>
                  <a:cubicBezTo>
                    <a:pt x="4077970" y="0"/>
                    <a:pt x="4005580" y="41910"/>
                    <a:pt x="3963670" y="105410"/>
                  </a:cubicBezTo>
                  <a:cubicBezTo>
                    <a:pt x="3921761" y="41910"/>
                    <a:pt x="3849370" y="0"/>
                    <a:pt x="3768091" y="0"/>
                  </a:cubicBezTo>
                  <a:cubicBezTo>
                    <a:pt x="3686811" y="0"/>
                    <a:pt x="3614420" y="41910"/>
                    <a:pt x="3572511" y="105410"/>
                  </a:cubicBezTo>
                  <a:cubicBezTo>
                    <a:pt x="3530601" y="41910"/>
                    <a:pt x="3458211" y="0"/>
                    <a:pt x="3376931" y="0"/>
                  </a:cubicBezTo>
                  <a:cubicBezTo>
                    <a:pt x="3295651" y="0"/>
                    <a:pt x="3216910" y="41910"/>
                    <a:pt x="3175000" y="105410"/>
                  </a:cubicBezTo>
                  <a:cubicBezTo>
                    <a:pt x="3133090" y="41910"/>
                    <a:pt x="3060700" y="0"/>
                    <a:pt x="2979420" y="0"/>
                  </a:cubicBezTo>
                  <a:cubicBezTo>
                    <a:pt x="2898140" y="0"/>
                    <a:pt x="2825750" y="41910"/>
                    <a:pt x="2783840" y="105410"/>
                  </a:cubicBezTo>
                  <a:cubicBezTo>
                    <a:pt x="2741930" y="41910"/>
                    <a:pt x="2669540" y="0"/>
                    <a:pt x="2588260" y="0"/>
                  </a:cubicBezTo>
                  <a:cubicBezTo>
                    <a:pt x="2505710" y="0"/>
                    <a:pt x="2434590" y="41910"/>
                    <a:pt x="2392680" y="105410"/>
                  </a:cubicBezTo>
                  <a:cubicBezTo>
                    <a:pt x="2350770" y="41910"/>
                    <a:pt x="2278380" y="0"/>
                    <a:pt x="2197100" y="0"/>
                  </a:cubicBezTo>
                  <a:cubicBezTo>
                    <a:pt x="2115820" y="0"/>
                    <a:pt x="2043430" y="41910"/>
                    <a:pt x="2001520" y="105410"/>
                  </a:cubicBezTo>
                  <a:cubicBezTo>
                    <a:pt x="1959610" y="41910"/>
                    <a:pt x="1887220" y="0"/>
                    <a:pt x="1805941" y="0"/>
                  </a:cubicBezTo>
                  <a:cubicBezTo>
                    <a:pt x="1723391" y="0"/>
                    <a:pt x="1652270" y="41910"/>
                    <a:pt x="1610361" y="105410"/>
                  </a:cubicBezTo>
                  <a:cubicBezTo>
                    <a:pt x="1568450" y="41910"/>
                    <a:pt x="1496061" y="0"/>
                    <a:pt x="1414781" y="0"/>
                  </a:cubicBezTo>
                  <a:cubicBezTo>
                    <a:pt x="1329691" y="0"/>
                    <a:pt x="1257300" y="41910"/>
                    <a:pt x="1215391" y="105410"/>
                  </a:cubicBezTo>
                  <a:cubicBezTo>
                    <a:pt x="1173481" y="41910"/>
                    <a:pt x="1101091" y="0"/>
                    <a:pt x="1019811" y="0"/>
                  </a:cubicBezTo>
                  <a:cubicBezTo>
                    <a:pt x="937261" y="0"/>
                    <a:pt x="866141" y="41910"/>
                    <a:pt x="824231" y="105410"/>
                  </a:cubicBezTo>
                  <a:cubicBezTo>
                    <a:pt x="782321" y="41910"/>
                    <a:pt x="709931" y="0"/>
                    <a:pt x="628650" y="0"/>
                  </a:cubicBezTo>
                  <a:cubicBezTo>
                    <a:pt x="544830" y="0"/>
                    <a:pt x="473710" y="41910"/>
                    <a:pt x="431800" y="105410"/>
                  </a:cubicBezTo>
                  <a:cubicBezTo>
                    <a:pt x="422910" y="92710"/>
                    <a:pt x="412750" y="80010"/>
                    <a:pt x="402590" y="68580"/>
                  </a:cubicBezTo>
                  <a:cubicBezTo>
                    <a:pt x="358140" y="25400"/>
                    <a:pt x="297180" y="0"/>
                    <a:pt x="234950" y="0"/>
                  </a:cubicBezTo>
                  <a:cubicBezTo>
                    <a:pt x="172720" y="0"/>
                    <a:pt x="113030" y="25400"/>
                    <a:pt x="68580" y="68580"/>
                  </a:cubicBezTo>
                  <a:cubicBezTo>
                    <a:pt x="25400" y="113030"/>
                    <a:pt x="0" y="172720"/>
                    <a:pt x="0" y="234950"/>
                  </a:cubicBezTo>
                  <a:cubicBezTo>
                    <a:pt x="0" y="297180"/>
                    <a:pt x="25400" y="356870"/>
                    <a:pt x="68580" y="401320"/>
                  </a:cubicBezTo>
                  <a:cubicBezTo>
                    <a:pt x="78740" y="411480"/>
                    <a:pt x="90170" y="421640"/>
                    <a:pt x="102870" y="429260"/>
                  </a:cubicBezTo>
                  <a:cubicBezTo>
                    <a:pt x="40640" y="472440"/>
                    <a:pt x="0" y="543560"/>
                    <a:pt x="0" y="624840"/>
                  </a:cubicBezTo>
                  <a:cubicBezTo>
                    <a:pt x="0" y="706120"/>
                    <a:pt x="40640" y="777240"/>
                    <a:pt x="102870" y="819150"/>
                  </a:cubicBezTo>
                  <a:cubicBezTo>
                    <a:pt x="40640" y="861060"/>
                    <a:pt x="0" y="932180"/>
                    <a:pt x="0" y="1013460"/>
                  </a:cubicBezTo>
                  <a:cubicBezTo>
                    <a:pt x="0" y="1094740"/>
                    <a:pt x="40640" y="1165860"/>
                    <a:pt x="102870" y="1207770"/>
                  </a:cubicBezTo>
                  <a:cubicBezTo>
                    <a:pt x="40640" y="1249680"/>
                    <a:pt x="0" y="1322070"/>
                    <a:pt x="0" y="1402080"/>
                  </a:cubicBezTo>
                  <a:cubicBezTo>
                    <a:pt x="0" y="1483360"/>
                    <a:pt x="40640" y="1554480"/>
                    <a:pt x="102870" y="1596390"/>
                  </a:cubicBezTo>
                  <a:cubicBezTo>
                    <a:pt x="40640" y="1638300"/>
                    <a:pt x="0" y="1709420"/>
                    <a:pt x="0" y="1790700"/>
                  </a:cubicBezTo>
                  <a:cubicBezTo>
                    <a:pt x="0" y="1871980"/>
                    <a:pt x="40640" y="1943100"/>
                    <a:pt x="102870" y="1985010"/>
                  </a:cubicBezTo>
                  <a:cubicBezTo>
                    <a:pt x="40640" y="2026920"/>
                    <a:pt x="0" y="2099310"/>
                    <a:pt x="0" y="2179320"/>
                  </a:cubicBezTo>
                  <a:cubicBezTo>
                    <a:pt x="0" y="2260600"/>
                    <a:pt x="40640" y="2331720"/>
                    <a:pt x="102870" y="2373630"/>
                  </a:cubicBezTo>
                  <a:cubicBezTo>
                    <a:pt x="40640" y="2418080"/>
                    <a:pt x="0" y="2489200"/>
                    <a:pt x="0" y="2570480"/>
                  </a:cubicBezTo>
                  <a:cubicBezTo>
                    <a:pt x="0" y="2651760"/>
                    <a:pt x="40640" y="2722880"/>
                    <a:pt x="102870" y="2764790"/>
                  </a:cubicBezTo>
                  <a:cubicBezTo>
                    <a:pt x="40640" y="2806700"/>
                    <a:pt x="0" y="2879090"/>
                    <a:pt x="0" y="2959100"/>
                  </a:cubicBezTo>
                  <a:cubicBezTo>
                    <a:pt x="0" y="3040380"/>
                    <a:pt x="40640" y="3111500"/>
                    <a:pt x="102870" y="3153410"/>
                  </a:cubicBezTo>
                  <a:cubicBezTo>
                    <a:pt x="40640" y="3195320"/>
                    <a:pt x="0" y="3266440"/>
                    <a:pt x="0" y="3347720"/>
                  </a:cubicBezTo>
                  <a:cubicBezTo>
                    <a:pt x="0" y="3429000"/>
                    <a:pt x="40640" y="3500120"/>
                    <a:pt x="102870" y="3542030"/>
                  </a:cubicBezTo>
                  <a:cubicBezTo>
                    <a:pt x="40640" y="3583940"/>
                    <a:pt x="0" y="3655060"/>
                    <a:pt x="0" y="3736340"/>
                  </a:cubicBezTo>
                  <a:cubicBezTo>
                    <a:pt x="0" y="3817620"/>
                    <a:pt x="40640" y="3888740"/>
                    <a:pt x="102870" y="3930650"/>
                  </a:cubicBezTo>
                  <a:cubicBezTo>
                    <a:pt x="40640" y="3973830"/>
                    <a:pt x="0" y="4044950"/>
                    <a:pt x="0" y="4124959"/>
                  </a:cubicBezTo>
                  <a:cubicBezTo>
                    <a:pt x="0" y="4206239"/>
                    <a:pt x="40640" y="4277359"/>
                    <a:pt x="102870" y="4319269"/>
                  </a:cubicBezTo>
                  <a:cubicBezTo>
                    <a:pt x="40640" y="4361180"/>
                    <a:pt x="0" y="4432300"/>
                    <a:pt x="0" y="4513580"/>
                  </a:cubicBezTo>
                  <a:cubicBezTo>
                    <a:pt x="0" y="4594860"/>
                    <a:pt x="40640" y="4665980"/>
                    <a:pt x="102870" y="4707890"/>
                  </a:cubicBezTo>
                  <a:cubicBezTo>
                    <a:pt x="40640" y="4749800"/>
                    <a:pt x="0" y="4820920"/>
                    <a:pt x="0" y="4902200"/>
                  </a:cubicBezTo>
                  <a:cubicBezTo>
                    <a:pt x="0" y="4983480"/>
                    <a:pt x="40640" y="5054600"/>
                    <a:pt x="102870" y="5096510"/>
                  </a:cubicBezTo>
                  <a:cubicBezTo>
                    <a:pt x="40640" y="5138420"/>
                    <a:pt x="0" y="5210810"/>
                    <a:pt x="0" y="5290820"/>
                  </a:cubicBezTo>
                  <a:cubicBezTo>
                    <a:pt x="0" y="5372100"/>
                    <a:pt x="40640" y="5443220"/>
                    <a:pt x="102870" y="5485130"/>
                  </a:cubicBezTo>
                  <a:cubicBezTo>
                    <a:pt x="40640" y="5527039"/>
                    <a:pt x="0" y="5598159"/>
                    <a:pt x="0" y="5679439"/>
                  </a:cubicBezTo>
                  <a:cubicBezTo>
                    <a:pt x="0" y="5760719"/>
                    <a:pt x="40640" y="5831839"/>
                    <a:pt x="102870" y="5873749"/>
                  </a:cubicBezTo>
                  <a:cubicBezTo>
                    <a:pt x="40640" y="5915659"/>
                    <a:pt x="0" y="5986779"/>
                    <a:pt x="0" y="6068059"/>
                  </a:cubicBezTo>
                  <a:cubicBezTo>
                    <a:pt x="0" y="6149339"/>
                    <a:pt x="40640" y="6220459"/>
                    <a:pt x="102870" y="6262369"/>
                  </a:cubicBezTo>
                  <a:cubicBezTo>
                    <a:pt x="40640" y="6304280"/>
                    <a:pt x="0" y="6375400"/>
                    <a:pt x="0" y="6456680"/>
                  </a:cubicBezTo>
                  <a:cubicBezTo>
                    <a:pt x="0" y="6537960"/>
                    <a:pt x="40640" y="6609080"/>
                    <a:pt x="102870" y="6650990"/>
                  </a:cubicBezTo>
                  <a:cubicBezTo>
                    <a:pt x="40640" y="6692900"/>
                    <a:pt x="0" y="6764020"/>
                    <a:pt x="0" y="6845300"/>
                  </a:cubicBezTo>
                  <a:cubicBezTo>
                    <a:pt x="0" y="6926580"/>
                    <a:pt x="40640" y="6997700"/>
                    <a:pt x="102870" y="7039610"/>
                  </a:cubicBezTo>
                  <a:cubicBezTo>
                    <a:pt x="40640" y="7082790"/>
                    <a:pt x="0" y="7153910"/>
                    <a:pt x="0" y="7233920"/>
                  </a:cubicBezTo>
                  <a:cubicBezTo>
                    <a:pt x="0" y="7315200"/>
                    <a:pt x="40640" y="7386320"/>
                    <a:pt x="102870" y="7428230"/>
                  </a:cubicBezTo>
                  <a:cubicBezTo>
                    <a:pt x="40640" y="7470139"/>
                    <a:pt x="0" y="7541260"/>
                    <a:pt x="0" y="7622539"/>
                  </a:cubicBezTo>
                  <a:cubicBezTo>
                    <a:pt x="0" y="7703819"/>
                    <a:pt x="40640" y="7774939"/>
                    <a:pt x="102870" y="7816849"/>
                  </a:cubicBezTo>
                  <a:cubicBezTo>
                    <a:pt x="40640" y="7866380"/>
                    <a:pt x="0" y="7937500"/>
                    <a:pt x="0" y="8018780"/>
                  </a:cubicBezTo>
                  <a:cubicBezTo>
                    <a:pt x="0" y="8100061"/>
                    <a:pt x="40640" y="8171180"/>
                    <a:pt x="102870" y="8213090"/>
                  </a:cubicBezTo>
                  <a:cubicBezTo>
                    <a:pt x="90170" y="8220710"/>
                    <a:pt x="78740" y="8230870"/>
                    <a:pt x="68580" y="8241030"/>
                  </a:cubicBezTo>
                  <a:cubicBezTo>
                    <a:pt x="25400" y="8285480"/>
                    <a:pt x="0" y="8346440"/>
                    <a:pt x="0" y="8407400"/>
                  </a:cubicBezTo>
                  <a:cubicBezTo>
                    <a:pt x="0" y="8469630"/>
                    <a:pt x="25400" y="8529320"/>
                    <a:pt x="68580" y="8573770"/>
                  </a:cubicBezTo>
                  <a:cubicBezTo>
                    <a:pt x="111760" y="8616950"/>
                    <a:pt x="172720" y="8642350"/>
                    <a:pt x="234950" y="8642350"/>
                  </a:cubicBezTo>
                  <a:cubicBezTo>
                    <a:pt x="297180" y="8642350"/>
                    <a:pt x="356870" y="8616950"/>
                    <a:pt x="401320" y="8573770"/>
                  </a:cubicBezTo>
                  <a:cubicBezTo>
                    <a:pt x="412750" y="8562339"/>
                    <a:pt x="422910" y="8549639"/>
                    <a:pt x="430530" y="8536939"/>
                  </a:cubicBezTo>
                  <a:cubicBezTo>
                    <a:pt x="472440" y="8600439"/>
                    <a:pt x="544830" y="8642349"/>
                    <a:pt x="626110" y="8642349"/>
                  </a:cubicBezTo>
                  <a:cubicBezTo>
                    <a:pt x="707390" y="8642349"/>
                    <a:pt x="779780" y="8600439"/>
                    <a:pt x="821690" y="8536939"/>
                  </a:cubicBezTo>
                  <a:cubicBezTo>
                    <a:pt x="863600" y="8600439"/>
                    <a:pt x="935990" y="8642349"/>
                    <a:pt x="1017270" y="8642349"/>
                  </a:cubicBezTo>
                  <a:cubicBezTo>
                    <a:pt x="1099820" y="8642349"/>
                    <a:pt x="1172210" y="8600439"/>
                    <a:pt x="1212850" y="8536939"/>
                  </a:cubicBezTo>
                  <a:cubicBezTo>
                    <a:pt x="1254760" y="8600439"/>
                    <a:pt x="1327150" y="8642349"/>
                    <a:pt x="1408430" y="8642349"/>
                  </a:cubicBezTo>
                  <a:cubicBezTo>
                    <a:pt x="1489710" y="8642349"/>
                    <a:pt x="1562100" y="8600439"/>
                    <a:pt x="1604010" y="8536939"/>
                  </a:cubicBezTo>
                  <a:cubicBezTo>
                    <a:pt x="1645920" y="8600439"/>
                    <a:pt x="1718310" y="8642349"/>
                    <a:pt x="1799590" y="8642349"/>
                  </a:cubicBezTo>
                  <a:cubicBezTo>
                    <a:pt x="1880870" y="8642349"/>
                    <a:pt x="1953260" y="8600439"/>
                    <a:pt x="1995170" y="8536939"/>
                  </a:cubicBezTo>
                  <a:cubicBezTo>
                    <a:pt x="2037080" y="8600439"/>
                    <a:pt x="2109470" y="8642349"/>
                    <a:pt x="2190750" y="8642349"/>
                  </a:cubicBezTo>
                  <a:cubicBezTo>
                    <a:pt x="2273300" y="8642349"/>
                    <a:pt x="2344420" y="8600439"/>
                    <a:pt x="2386330" y="8536939"/>
                  </a:cubicBezTo>
                  <a:cubicBezTo>
                    <a:pt x="2428240" y="8600439"/>
                    <a:pt x="2500630" y="8642349"/>
                    <a:pt x="2581910" y="8642349"/>
                  </a:cubicBezTo>
                  <a:cubicBezTo>
                    <a:pt x="2663190" y="8642349"/>
                    <a:pt x="2735580" y="8600439"/>
                    <a:pt x="2777490" y="8536939"/>
                  </a:cubicBezTo>
                  <a:cubicBezTo>
                    <a:pt x="2819400" y="8600439"/>
                    <a:pt x="2891790" y="8642349"/>
                    <a:pt x="2973070" y="8642349"/>
                  </a:cubicBezTo>
                  <a:cubicBezTo>
                    <a:pt x="3055620" y="8642349"/>
                    <a:pt x="3126740" y="8600439"/>
                    <a:pt x="3168650" y="8536939"/>
                  </a:cubicBezTo>
                  <a:cubicBezTo>
                    <a:pt x="3210560" y="8600439"/>
                    <a:pt x="3282950" y="8642349"/>
                    <a:pt x="3364230" y="8642349"/>
                  </a:cubicBezTo>
                  <a:cubicBezTo>
                    <a:pt x="3445509" y="8642349"/>
                    <a:pt x="3517900" y="8600439"/>
                    <a:pt x="3559809" y="8536939"/>
                  </a:cubicBezTo>
                  <a:cubicBezTo>
                    <a:pt x="3601719" y="8600439"/>
                    <a:pt x="3674109" y="8642349"/>
                    <a:pt x="3755389" y="8642349"/>
                  </a:cubicBezTo>
                  <a:cubicBezTo>
                    <a:pt x="3837939" y="8642349"/>
                    <a:pt x="3909059" y="8600439"/>
                    <a:pt x="3950969" y="8536939"/>
                  </a:cubicBezTo>
                  <a:cubicBezTo>
                    <a:pt x="3992879" y="8600439"/>
                    <a:pt x="4065269" y="8642349"/>
                    <a:pt x="4146549" y="8642349"/>
                  </a:cubicBezTo>
                  <a:cubicBezTo>
                    <a:pt x="4227829" y="8642349"/>
                    <a:pt x="4300219" y="8600439"/>
                    <a:pt x="4342129" y="8536939"/>
                  </a:cubicBezTo>
                  <a:cubicBezTo>
                    <a:pt x="4384039" y="8600439"/>
                    <a:pt x="4456429" y="8642349"/>
                    <a:pt x="4537709" y="8642349"/>
                  </a:cubicBezTo>
                  <a:cubicBezTo>
                    <a:pt x="4618989" y="8642349"/>
                    <a:pt x="4691379" y="8600439"/>
                    <a:pt x="4733289" y="8536939"/>
                  </a:cubicBezTo>
                  <a:cubicBezTo>
                    <a:pt x="4775199" y="8600439"/>
                    <a:pt x="4847589" y="8642349"/>
                    <a:pt x="4928869" y="8642349"/>
                  </a:cubicBezTo>
                  <a:cubicBezTo>
                    <a:pt x="5010149" y="8642349"/>
                    <a:pt x="5082539" y="8600439"/>
                    <a:pt x="5124449" y="8536939"/>
                  </a:cubicBezTo>
                  <a:cubicBezTo>
                    <a:pt x="5166359" y="8600439"/>
                    <a:pt x="5238749" y="8642349"/>
                    <a:pt x="5320029" y="8642349"/>
                  </a:cubicBezTo>
                  <a:cubicBezTo>
                    <a:pt x="5401309" y="8642349"/>
                    <a:pt x="5473699" y="8600439"/>
                    <a:pt x="5515609" y="8536939"/>
                  </a:cubicBezTo>
                  <a:cubicBezTo>
                    <a:pt x="5557519" y="8600439"/>
                    <a:pt x="5629909" y="8642349"/>
                    <a:pt x="5711189" y="8642349"/>
                  </a:cubicBezTo>
                  <a:cubicBezTo>
                    <a:pt x="5793739" y="8642349"/>
                    <a:pt x="5864859" y="8600439"/>
                    <a:pt x="5906769" y="8536939"/>
                  </a:cubicBezTo>
                  <a:cubicBezTo>
                    <a:pt x="5915659" y="8549639"/>
                    <a:pt x="5925819" y="8562339"/>
                    <a:pt x="5935978" y="8573770"/>
                  </a:cubicBezTo>
                  <a:cubicBezTo>
                    <a:pt x="5979158" y="8616950"/>
                    <a:pt x="6040119" y="8642350"/>
                    <a:pt x="6102348" y="8642350"/>
                  </a:cubicBezTo>
                  <a:cubicBezTo>
                    <a:pt x="6163308" y="8642350"/>
                    <a:pt x="6224269" y="8616950"/>
                    <a:pt x="6268719" y="8573770"/>
                  </a:cubicBezTo>
                  <a:cubicBezTo>
                    <a:pt x="6311898" y="8529320"/>
                    <a:pt x="6337298" y="8469630"/>
                    <a:pt x="6337298" y="8407400"/>
                  </a:cubicBezTo>
                  <a:cubicBezTo>
                    <a:pt x="6337298" y="8345170"/>
                    <a:pt x="6311898" y="8285480"/>
                    <a:pt x="6268719" y="8241030"/>
                  </a:cubicBezTo>
                  <a:cubicBezTo>
                    <a:pt x="6258559" y="8230870"/>
                    <a:pt x="6247128" y="8220711"/>
                    <a:pt x="6234428" y="8213090"/>
                  </a:cubicBezTo>
                  <a:cubicBezTo>
                    <a:pt x="6296658" y="8171180"/>
                    <a:pt x="6337298" y="8098790"/>
                    <a:pt x="6337298" y="8018780"/>
                  </a:cubicBezTo>
                  <a:cubicBezTo>
                    <a:pt x="6337298" y="7937500"/>
                    <a:pt x="6296658" y="7866380"/>
                    <a:pt x="6234428" y="7824470"/>
                  </a:cubicBezTo>
                  <a:cubicBezTo>
                    <a:pt x="6296658" y="7782561"/>
                    <a:pt x="6337298" y="7711440"/>
                    <a:pt x="6337298" y="7630161"/>
                  </a:cubicBezTo>
                  <a:cubicBezTo>
                    <a:pt x="6337298" y="7548881"/>
                    <a:pt x="6296658" y="7477761"/>
                    <a:pt x="6234428" y="7435851"/>
                  </a:cubicBezTo>
                  <a:cubicBezTo>
                    <a:pt x="6296658" y="7393941"/>
                    <a:pt x="6337298" y="7321551"/>
                    <a:pt x="6337298" y="7241541"/>
                  </a:cubicBezTo>
                  <a:cubicBezTo>
                    <a:pt x="6337298" y="7160261"/>
                    <a:pt x="6296658" y="7089141"/>
                    <a:pt x="6234428" y="7047231"/>
                  </a:cubicBezTo>
                  <a:cubicBezTo>
                    <a:pt x="6296658" y="7005321"/>
                    <a:pt x="6337298" y="6934201"/>
                    <a:pt x="6337298" y="6852921"/>
                  </a:cubicBezTo>
                  <a:cubicBezTo>
                    <a:pt x="6337298" y="6771642"/>
                    <a:pt x="6296658" y="6700521"/>
                    <a:pt x="6234428" y="6658611"/>
                  </a:cubicBezTo>
                  <a:cubicBezTo>
                    <a:pt x="6296658" y="6615431"/>
                    <a:pt x="6337298" y="6544311"/>
                    <a:pt x="6337298" y="6464302"/>
                  </a:cubicBezTo>
                  <a:cubicBezTo>
                    <a:pt x="6337298" y="6383022"/>
                    <a:pt x="6296658" y="6311902"/>
                    <a:pt x="6234428" y="6269992"/>
                  </a:cubicBezTo>
                  <a:cubicBezTo>
                    <a:pt x="6296658" y="6228082"/>
                    <a:pt x="6337298" y="6156962"/>
                    <a:pt x="6337298" y="6075682"/>
                  </a:cubicBezTo>
                  <a:cubicBezTo>
                    <a:pt x="6337298" y="5994402"/>
                    <a:pt x="6296658" y="5923282"/>
                    <a:pt x="6234428" y="5881372"/>
                  </a:cubicBezTo>
                  <a:cubicBezTo>
                    <a:pt x="6296658" y="5839462"/>
                    <a:pt x="6337298" y="5768342"/>
                    <a:pt x="6337298" y="5687062"/>
                  </a:cubicBezTo>
                  <a:cubicBezTo>
                    <a:pt x="6337298" y="5605782"/>
                    <a:pt x="6296658" y="5534662"/>
                    <a:pt x="6234428" y="5492752"/>
                  </a:cubicBezTo>
                  <a:cubicBezTo>
                    <a:pt x="6296658" y="5449572"/>
                    <a:pt x="6337298" y="5378452"/>
                    <a:pt x="6337298" y="5298442"/>
                  </a:cubicBezTo>
                  <a:cubicBezTo>
                    <a:pt x="6337298" y="5217163"/>
                    <a:pt x="6296658" y="5146042"/>
                    <a:pt x="6234428" y="5104133"/>
                  </a:cubicBezTo>
                  <a:cubicBezTo>
                    <a:pt x="6296658" y="5062223"/>
                    <a:pt x="6337298" y="4991103"/>
                    <a:pt x="6337298" y="4909823"/>
                  </a:cubicBezTo>
                  <a:cubicBezTo>
                    <a:pt x="6337298" y="4828543"/>
                    <a:pt x="6296658" y="4757423"/>
                    <a:pt x="6234428" y="4715513"/>
                  </a:cubicBezTo>
                  <a:cubicBezTo>
                    <a:pt x="6296658" y="4672333"/>
                    <a:pt x="6337298" y="4601213"/>
                    <a:pt x="6337298" y="4521203"/>
                  </a:cubicBezTo>
                  <a:cubicBezTo>
                    <a:pt x="6337298" y="4439923"/>
                    <a:pt x="6296658" y="4368803"/>
                    <a:pt x="6234428" y="4326893"/>
                  </a:cubicBezTo>
                  <a:cubicBezTo>
                    <a:pt x="6296658" y="4284983"/>
                    <a:pt x="6337298" y="4213863"/>
                    <a:pt x="6337298" y="4132583"/>
                  </a:cubicBezTo>
                  <a:cubicBezTo>
                    <a:pt x="6337298" y="4051303"/>
                    <a:pt x="6296658" y="3980183"/>
                    <a:pt x="6234428" y="3938274"/>
                  </a:cubicBezTo>
                  <a:cubicBezTo>
                    <a:pt x="6296658" y="3896364"/>
                    <a:pt x="6337298" y="3825244"/>
                    <a:pt x="6337298" y="3743964"/>
                  </a:cubicBezTo>
                  <a:cubicBezTo>
                    <a:pt x="6337298" y="3662684"/>
                    <a:pt x="6296658" y="3591564"/>
                    <a:pt x="6234428" y="3549654"/>
                  </a:cubicBezTo>
                  <a:cubicBezTo>
                    <a:pt x="6296658" y="3506474"/>
                    <a:pt x="6337298" y="3435354"/>
                    <a:pt x="6337298" y="3355344"/>
                  </a:cubicBezTo>
                  <a:cubicBezTo>
                    <a:pt x="6337298" y="3274064"/>
                    <a:pt x="6296658" y="3202944"/>
                    <a:pt x="6234428" y="3161034"/>
                  </a:cubicBezTo>
                  <a:cubicBezTo>
                    <a:pt x="6296658" y="3119124"/>
                    <a:pt x="6337298" y="3048004"/>
                    <a:pt x="6337298" y="2966724"/>
                  </a:cubicBezTo>
                  <a:cubicBezTo>
                    <a:pt x="6337298" y="2885444"/>
                    <a:pt x="6296658" y="2814324"/>
                    <a:pt x="6234428" y="2772414"/>
                  </a:cubicBezTo>
                  <a:cubicBezTo>
                    <a:pt x="6296658" y="2730504"/>
                    <a:pt x="6337298" y="2659384"/>
                    <a:pt x="6337298" y="2578104"/>
                  </a:cubicBezTo>
                  <a:cubicBezTo>
                    <a:pt x="6337298" y="2496824"/>
                    <a:pt x="6296658" y="2425704"/>
                    <a:pt x="6234428" y="2383794"/>
                  </a:cubicBezTo>
                  <a:cubicBezTo>
                    <a:pt x="6296658" y="2341884"/>
                    <a:pt x="6337298" y="2270764"/>
                    <a:pt x="6337298" y="2189484"/>
                  </a:cubicBezTo>
                  <a:cubicBezTo>
                    <a:pt x="6337298" y="2108204"/>
                    <a:pt x="6296658" y="2037084"/>
                    <a:pt x="6234428" y="1995174"/>
                  </a:cubicBezTo>
                  <a:cubicBezTo>
                    <a:pt x="6296658" y="1953264"/>
                    <a:pt x="6337298" y="1882144"/>
                    <a:pt x="6337298" y="1800864"/>
                  </a:cubicBezTo>
                  <a:cubicBezTo>
                    <a:pt x="6337298" y="1719584"/>
                    <a:pt x="6296658" y="1648464"/>
                    <a:pt x="6234428" y="1606554"/>
                  </a:cubicBezTo>
                  <a:cubicBezTo>
                    <a:pt x="6296658" y="1563374"/>
                    <a:pt x="6337298" y="1492254"/>
                    <a:pt x="6337298" y="1412244"/>
                  </a:cubicBezTo>
                  <a:cubicBezTo>
                    <a:pt x="6337298" y="1330964"/>
                    <a:pt x="6296658" y="1259844"/>
                    <a:pt x="6234428" y="1217934"/>
                  </a:cubicBezTo>
                  <a:cubicBezTo>
                    <a:pt x="6296658" y="1176024"/>
                    <a:pt x="6337298" y="1104904"/>
                    <a:pt x="6337298" y="1023624"/>
                  </a:cubicBezTo>
                  <a:cubicBezTo>
                    <a:pt x="6337298" y="942344"/>
                    <a:pt x="6296658" y="871224"/>
                    <a:pt x="6234428" y="829314"/>
                  </a:cubicBezTo>
                  <a:cubicBezTo>
                    <a:pt x="6309358" y="775974"/>
                    <a:pt x="6349998" y="704854"/>
                    <a:pt x="6349998" y="624844"/>
                  </a:cubicBezTo>
                  <a:close/>
                </a:path>
              </a:pathLst>
            </a:custGeom>
            <a:solidFill>
              <a:srgbClr val="8FB994"/>
            </a:solidFill>
          </p:spPr>
        </p:sp>
        <p:sp>
          <p:nvSpPr>
            <p:cNvPr id="4" name="Freeform 4"/>
            <p:cNvSpPr/>
            <p:nvPr/>
          </p:nvSpPr>
          <p:spPr>
            <a:xfrm>
              <a:off x="389890" y="450850"/>
              <a:ext cx="5570220" cy="7743190"/>
            </a:xfrm>
            <a:custGeom>
              <a:avLst/>
              <a:gdLst/>
              <a:ahLst/>
              <a:cxnLst/>
              <a:rect l="l" t="t" r="r" b="b"/>
              <a:pathLst>
                <a:path w="5570220" h="7743190">
                  <a:moveTo>
                    <a:pt x="0" y="0"/>
                  </a:moveTo>
                  <a:lnTo>
                    <a:pt x="5570220" y="0"/>
                  </a:lnTo>
                  <a:lnTo>
                    <a:pt x="5570220" y="7743190"/>
                  </a:lnTo>
                  <a:lnTo>
                    <a:pt x="0" y="7743190"/>
                  </a:lnTo>
                  <a:close/>
                </a:path>
              </a:pathLst>
            </a:custGeom>
            <a:blipFill>
              <a:blip r:embed="rId2" cstate="email">
                <a:extLst>
                  <a:ext uri="{28A0092B-C50C-407E-A947-70E740481C1C}">
                    <a14:useLocalDpi xmlns:a14="http://schemas.microsoft.com/office/drawing/2010/main"/>
                  </a:ext>
                </a:extLst>
              </a:blip>
              <a:stretch>
                <a:fillRect/>
              </a:stretch>
            </a:blipFill>
          </p:spPr>
        </p:sp>
      </p:grpSp>
      <p:sp>
        <p:nvSpPr>
          <p:cNvPr id="5" name="Freeform 5"/>
          <p:cNvSpPr/>
          <p:nvPr/>
        </p:nvSpPr>
        <p:spPr>
          <a:xfrm rot="2592102">
            <a:off x="-3628106" y="-2402960"/>
            <a:ext cx="7256212" cy="6863321"/>
          </a:xfrm>
          <a:custGeom>
            <a:avLst/>
            <a:gdLst/>
            <a:ahLst/>
            <a:cxnLst/>
            <a:rect l="l" t="t" r="r" b="b"/>
            <a:pathLst>
              <a:path w="7256212" h="6863321">
                <a:moveTo>
                  <a:pt x="0" y="0"/>
                </a:moveTo>
                <a:lnTo>
                  <a:pt x="7256212" y="0"/>
                </a:lnTo>
                <a:lnTo>
                  <a:pt x="7256212" y="6863320"/>
                </a:lnTo>
                <a:lnTo>
                  <a:pt x="0" y="686332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6" name="Group 6"/>
          <p:cNvGrpSpPr>
            <a:grpSpLocks noChangeAspect="1"/>
          </p:cNvGrpSpPr>
          <p:nvPr/>
        </p:nvGrpSpPr>
        <p:grpSpPr>
          <a:xfrm rot="7897044">
            <a:off x="15053922" y="-6095184"/>
            <a:ext cx="7673339" cy="10444950"/>
            <a:chOff x="0" y="0"/>
            <a:chExt cx="6350000" cy="8643620"/>
          </a:xfrm>
        </p:grpSpPr>
        <p:sp>
          <p:nvSpPr>
            <p:cNvPr id="7" name="Freeform 7"/>
            <p:cNvSpPr/>
            <p:nvPr/>
          </p:nvSpPr>
          <p:spPr>
            <a:xfrm>
              <a:off x="0" y="0"/>
              <a:ext cx="6350000" cy="8642350"/>
            </a:xfrm>
            <a:custGeom>
              <a:avLst/>
              <a:gdLst/>
              <a:ahLst/>
              <a:cxnLst/>
              <a:rect l="l" t="t" r="r" b="b"/>
              <a:pathLst>
                <a:path w="6350000" h="8642350">
                  <a:moveTo>
                    <a:pt x="6350000" y="624840"/>
                  </a:moveTo>
                  <a:cubicBezTo>
                    <a:pt x="6350000" y="543560"/>
                    <a:pt x="6309360" y="472440"/>
                    <a:pt x="6247130" y="430530"/>
                  </a:cubicBezTo>
                  <a:cubicBezTo>
                    <a:pt x="6259830" y="422910"/>
                    <a:pt x="6271260" y="412750"/>
                    <a:pt x="6281420" y="402590"/>
                  </a:cubicBezTo>
                  <a:cubicBezTo>
                    <a:pt x="6324600" y="358140"/>
                    <a:pt x="6350000" y="298450"/>
                    <a:pt x="6350000" y="236220"/>
                  </a:cubicBezTo>
                  <a:cubicBezTo>
                    <a:pt x="6350000" y="173990"/>
                    <a:pt x="6324600" y="114300"/>
                    <a:pt x="6281420" y="69850"/>
                  </a:cubicBezTo>
                  <a:cubicBezTo>
                    <a:pt x="6236970" y="25400"/>
                    <a:pt x="6176010" y="0"/>
                    <a:pt x="6115050" y="0"/>
                  </a:cubicBezTo>
                  <a:cubicBezTo>
                    <a:pt x="6052820" y="0"/>
                    <a:pt x="5991860" y="25400"/>
                    <a:pt x="5948680" y="68580"/>
                  </a:cubicBezTo>
                  <a:cubicBezTo>
                    <a:pt x="5937250" y="80010"/>
                    <a:pt x="5927090" y="92710"/>
                    <a:pt x="5919470" y="105410"/>
                  </a:cubicBezTo>
                  <a:cubicBezTo>
                    <a:pt x="5877560" y="41910"/>
                    <a:pt x="5805170" y="0"/>
                    <a:pt x="5723890" y="0"/>
                  </a:cubicBezTo>
                  <a:cubicBezTo>
                    <a:pt x="5642610" y="0"/>
                    <a:pt x="5570220" y="41910"/>
                    <a:pt x="5528310" y="105410"/>
                  </a:cubicBezTo>
                  <a:cubicBezTo>
                    <a:pt x="5486400" y="41910"/>
                    <a:pt x="5414010" y="0"/>
                    <a:pt x="5332730" y="0"/>
                  </a:cubicBezTo>
                  <a:cubicBezTo>
                    <a:pt x="5250180" y="0"/>
                    <a:pt x="5179060" y="41910"/>
                    <a:pt x="5137150" y="105410"/>
                  </a:cubicBezTo>
                  <a:cubicBezTo>
                    <a:pt x="5095241" y="41910"/>
                    <a:pt x="5022850" y="0"/>
                    <a:pt x="4941570" y="0"/>
                  </a:cubicBezTo>
                  <a:cubicBezTo>
                    <a:pt x="4860291" y="0"/>
                    <a:pt x="4787900" y="41910"/>
                    <a:pt x="4745990" y="105410"/>
                  </a:cubicBezTo>
                  <a:cubicBezTo>
                    <a:pt x="4704080" y="41910"/>
                    <a:pt x="4631690" y="0"/>
                    <a:pt x="4550410" y="0"/>
                  </a:cubicBezTo>
                  <a:cubicBezTo>
                    <a:pt x="4469130" y="0"/>
                    <a:pt x="4396740" y="41910"/>
                    <a:pt x="4354830" y="105410"/>
                  </a:cubicBezTo>
                  <a:cubicBezTo>
                    <a:pt x="4312920" y="41910"/>
                    <a:pt x="4240530" y="0"/>
                    <a:pt x="4159250" y="0"/>
                  </a:cubicBezTo>
                  <a:cubicBezTo>
                    <a:pt x="4077970" y="0"/>
                    <a:pt x="4005580" y="41910"/>
                    <a:pt x="3963670" y="105410"/>
                  </a:cubicBezTo>
                  <a:cubicBezTo>
                    <a:pt x="3921761" y="41910"/>
                    <a:pt x="3849370" y="0"/>
                    <a:pt x="3768091" y="0"/>
                  </a:cubicBezTo>
                  <a:cubicBezTo>
                    <a:pt x="3686811" y="0"/>
                    <a:pt x="3614420" y="41910"/>
                    <a:pt x="3572511" y="105410"/>
                  </a:cubicBezTo>
                  <a:cubicBezTo>
                    <a:pt x="3530601" y="41910"/>
                    <a:pt x="3458211" y="0"/>
                    <a:pt x="3376931" y="0"/>
                  </a:cubicBezTo>
                  <a:cubicBezTo>
                    <a:pt x="3295651" y="0"/>
                    <a:pt x="3216910" y="41910"/>
                    <a:pt x="3175000" y="105410"/>
                  </a:cubicBezTo>
                  <a:cubicBezTo>
                    <a:pt x="3133090" y="41910"/>
                    <a:pt x="3060700" y="0"/>
                    <a:pt x="2979420" y="0"/>
                  </a:cubicBezTo>
                  <a:cubicBezTo>
                    <a:pt x="2898140" y="0"/>
                    <a:pt x="2825750" y="41910"/>
                    <a:pt x="2783840" y="105410"/>
                  </a:cubicBezTo>
                  <a:cubicBezTo>
                    <a:pt x="2741930" y="41910"/>
                    <a:pt x="2669540" y="0"/>
                    <a:pt x="2588260" y="0"/>
                  </a:cubicBezTo>
                  <a:cubicBezTo>
                    <a:pt x="2505710" y="0"/>
                    <a:pt x="2434590" y="41910"/>
                    <a:pt x="2392680" y="105410"/>
                  </a:cubicBezTo>
                  <a:cubicBezTo>
                    <a:pt x="2350770" y="41910"/>
                    <a:pt x="2278380" y="0"/>
                    <a:pt x="2197100" y="0"/>
                  </a:cubicBezTo>
                  <a:cubicBezTo>
                    <a:pt x="2115820" y="0"/>
                    <a:pt x="2043430" y="41910"/>
                    <a:pt x="2001520" y="105410"/>
                  </a:cubicBezTo>
                  <a:cubicBezTo>
                    <a:pt x="1959610" y="41910"/>
                    <a:pt x="1887220" y="0"/>
                    <a:pt x="1805941" y="0"/>
                  </a:cubicBezTo>
                  <a:cubicBezTo>
                    <a:pt x="1723391" y="0"/>
                    <a:pt x="1652270" y="41910"/>
                    <a:pt x="1610361" y="105410"/>
                  </a:cubicBezTo>
                  <a:cubicBezTo>
                    <a:pt x="1568450" y="41910"/>
                    <a:pt x="1496061" y="0"/>
                    <a:pt x="1414781" y="0"/>
                  </a:cubicBezTo>
                  <a:cubicBezTo>
                    <a:pt x="1329691" y="0"/>
                    <a:pt x="1257300" y="41910"/>
                    <a:pt x="1215391" y="105410"/>
                  </a:cubicBezTo>
                  <a:cubicBezTo>
                    <a:pt x="1173481" y="41910"/>
                    <a:pt x="1101091" y="0"/>
                    <a:pt x="1019811" y="0"/>
                  </a:cubicBezTo>
                  <a:cubicBezTo>
                    <a:pt x="937261" y="0"/>
                    <a:pt x="866141" y="41910"/>
                    <a:pt x="824231" y="105410"/>
                  </a:cubicBezTo>
                  <a:cubicBezTo>
                    <a:pt x="782321" y="41910"/>
                    <a:pt x="709931" y="0"/>
                    <a:pt x="628650" y="0"/>
                  </a:cubicBezTo>
                  <a:cubicBezTo>
                    <a:pt x="544830" y="0"/>
                    <a:pt x="473710" y="41910"/>
                    <a:pt x="431800" y="105410"/>
                  </a:cubicBezTo>
                  <a:cubicBezTo>
                    <a:pt x="422910" y="92710"/>
                    <a:pt x="412750" y="80010"/>
                    <a:pt x="402590" y="68580"/>
                  </a:cubicBezTo>
                  <a:cubicBezTo>
                    <a:pt x="358140" y="25400"/>
                    <a:pt x="297180" y="0"/>
                    <a:pt x="234950" y="0"/>
                  </a:cubicBezTo>
                  <a:cubicBezTo>
                    <a:pt x="172720" y="0"/>
                    <a:pt x="113030" y="25400"/>
                    <a:pt x="68580" y="68580"/>
                  </a:cubicBezTo>
                  <a:cubicBezTo>
                    <a:pt x="25400" y="113030"/>
                    <a:pt x="0" y="172720"/>
                    <a:pt x="0" y="234950"/>
                  </a:cubicBezTo>
                  <a:cubicBezTo>
                    <a:pt x="0" y="297180"/>
                    <a:pt x="25400" y="356870"/>
                    <a:pt x="68580" y="401320"/>
                  </a:cubicBezTo>
                  <a:cubicBezTo>
                    <a:pt x="78740" y="411480"/>
                    <a:pt x="90170" y="421640"/>
                    <a:pt x="102870" y="429260"/>
                  </a:cubicBezTo>
                  <a:cubicBezTo>
                    <a:pt x="40640" y="472440"/>
                    <a:pt x="0" y="543560"/>
                    <a:pt x="0" y="624840"/>
                  </a:cubicBezTo>
                  <a:cubicBezTo>
                    <a:pt x="0" y="706120"/>
                    <a:pt x="40640" y="777240"/>
                    <a:pt x="102870" y="819150"/>
                  </a:cubicBezTo>
                  <a:cubicBezTo>
                    <a:pt x="40640" y="861060"/>
                    <a:pt x="0" y="932180"/>
                    <a:pt x="0" y="1013460"/>
                  </a:cubicBezTo>
                  <a:cubicBezTo>
                    <a:pt x="0" y="1094740"/>
                    <a:pt x="40640" y="1165860"/>
                    <a:pt x="102870" y="1207770"/>
                  </a:cubicBezTo>
                  <a:cubicBezTo>
                    <a:pt x="40640" y="1249680"/>
                    <a:pt x="0" y="1322070"/>
                    <a:pt x="0" y="1402080"/>
                  </a:cubicBezTo>
                  <a:cubicBezTo>
                    <a:pt x="0" y="1483360"/>
                    <a:pt x="40640" y="1554480"/>
                    <a:pt x="102870" y="1596390"/>
                  </a:cubicBezTo>
                  <a:cubicBezTo>
                    <a:pt x="40640" y="1638300"/>
                    <a:pt x="0" y="1709420"/>
                    <a:pt x="0" y="1790700"/>
                  </a:cubicBezTo>
                  <a:cubicBezTo>
                    <a:pt x="0" y="1871980"/>
                    <a:pt x="40640" y="1943100"/>
                    <a:pt x="102870" y="1985010"/>
                  </a:cubicBezTo>
                  <a:cubicBezTo>
                    <a:pt x="40640" y="2026920"/>
                    <a:pt x="0" y="2099310"/>
                    <a:pt x="0" y="2179320"/>
                  </a:cubicBezTo>
                  <a:cubicBezTo>
                    <a:pt x="0" y="2260600"/>
                    <a:pt x="40640" y="2331720"/>
                    <a:pt x="102870" y="2373630"/>
                  </a:cubicBezTo>
                  <a:cubicBezTo>
                    <a:pt x="40640" y="2418080"/>
                    <a:pt x="0" y="2489200"/>
                    <a:pt x="0" y="2570480"/>
                  </a:cubicBezTo>
                  <a:cubicBezTo>
                    <a:pt x="0" y="2651760"/>
                    <a:pt x="40640" y="2722880"/>
                    <a:pt x="102870" y="2764790"/>
                  </a:cubicBezTo>
                  <a:cubicBezTo>
                    <a:pt x="40640" y="2806700"/>
                    <a:pt x="0" y="2879090"/>
                    <a:pt x="0" y="2959100"/>
                  </a:cubicBezTo>
                  <a:cubicBezTo>
                    <a:pt x="0" y="3040380"/>
                    <a:pt x="40640" y="3111500"/>
                    <a:pt x="102870" y="3153410"/>
                  </a:cubicBezTo>
                  <a:cubicBezTo>
                    <a:pt x="40640" y="3195320"/>
                    <a:pt x="0" y="3266440"/>
                    <a:pt x="0" y="3347720"/>
                  </a:cubicBezTo>
                  <a:cubicBezTo>
                    <a:pt x="0" y="3429000"/>
                    <a:pt x="40640" y="3500120"/>
                    <a:pt x="102870" y="3542030"/>
                  </a:cubicBezTo>
                  <a:cubicBezTo>
                    <a:pt x="40640" y="3583940"/>
                    <a:pt x="0" y="3655060"/>
                    <a:pt x="0" y="3736340"/>
                  </a:cubicBezTo>
                  <a:cubicBezTo>
                    <a:pt x="0" y="3817620"/>
                    <a:pt x="40640" y="3888740"/>
                    <a:pt x="102870" y="3930650"/>
                  </a:cubicBezTo>
                  <a:cubicBezTo>
                    <a:pt x="40640" y="3973830"/>
                    <a:pt x="0" y="4044950"/>
                    <a:pt x="0" y="4124959"/>
                  </a:cubicBezTo>
                  <a:cubicBezTo>
                    <a:pt x="0" y="4206239"/>
                    <a:pt x="40640" y="4277359"/>
                    <a:pt x="102870" y="4319269"/>
                  </a:cubicBezTo>
                  <a:cubicBezTo>
                    <a:pt x="40640" y="4361180"/>
                    <a:pt x="0" y="4432300"/>
                    <a:pt x="0" y="4513580"/>
                  </a:cubicBezTo>
                  <a:cubicBezTo>
                    <a:pt x="0" y="4594860"/>
                    <a:pt x="40640" y="4665980"/>
                    <a:pt x="102870" y="4707890"/>
                  </a:cubicBezTo>
                  <a:cubicBezTo>
                    <a:pt x="40640" y="4749800"/>
                    <a:pt x="0" y="4820920"/>
                    <a:pt x="0" y="4902200"/>
                  </a:cubicBezTo>
                  <a:cubicBezTo>
                    <a:pt x="0" y="4983480"/>
                    <a:pt x="40640" y="5054600"/>
                    <a:pt x="102870" y="5096510"/>
                  </a:cubicBezTo>
                  <a:cubicBezTo>
                    <a:pt x="40640" y="5138420"/>
                    <a:pt x="0" y="5210810"/>
                    <a:pt x="0" y="5290820"/>
                  </a:cubicBezTo>
                  <a:cubicBezTo>
                    <a:pt x="0" y="5372100"/>
                    <a:pt x="40640" y="5443220"/>
                    <a:pt x="102870" y="5485130"/>
                  </a:cubicBezTo>
                  <a:cubicBezTo>
                    <a:pt x="40640" y="5527039"/>
                    <a:pt x="0" y="5598159"/>
                    <a:pt x="0" y="5679439"/>
                  </a:cubicBezTo>
                  <a:cubicBezTo>
                    <a:pt x="0" y="5760719"/>
                    <a:pt x="40640" y="5831839"/>
                    <a:pt x="102870" y="5873749"/>
                  </a:cubicBezTo>
                  <a:cubicBezTo>
                    <a:pt x="40640" y="5915659"/>
                    <a:pt x="0" y="5986779"/>
                    <a:pt x="0" y="6068059"/>
                  </a:cubicBezTo>
                  <a:cubicBezTo>
                    <a:pt x="0" y="6149339"/>
                    <a:pt x="40640" y="6220459"/>
                    <a:pt x="102870" y="6262369"/>
                  </a:cubicBezTo>
                  <a:cubicBezTo>
                    <a:pt x="40640" y="6304280"/>
                    <a:pt x="0" y="6375400"/>
                    <a:pt x="0" y="6456680"/>
                  </a:cubicBezTo>
                  <a:cubicBezTo>
                    <a:pt x="0" y="6537960"/>
                    <a:pt x="40640" y="6609080"/>
                    <a:pt x="102870" y="6650990"/>
                  </a:cubicBezTo>
                  <a:cubicBezTo>
                    <a:pt x="40640" y="6692900"/>
                    <a:pt x="0" y="6764020"/>
                    <a:pt x="0" y="6845300"/>
                  </a:cubicBezTo>
                  <a:cubicBezTo>
                    <a:pt x="0" y="6926580"/>
                    <a:pt x="40640" y="6997700"/>
                    <a:pt x="102870" y="7039610"/>
                  </a:cubicBezTo>
                  <a:cubicBezTo>
                    <a:pt x="40640" y="7082790"/>
                    <a:pt x="0" y="7153910"/>
                    <a:pt x="0" y="7233920"/>
                  </a:cubicBezTo>
                  <a:cubicBezTo>
                    <a:pt x="0" y="7315200"/>
                    <a:pt x="40640" y="7386320"/>
                    <a:pt x="102870" y="7428230"/>
                  </a:cubicBezTo>
                  <a:cubicBezTo>
                    <a:pt x="40640" y="7470139"/>
                    <a:pt x="0" y="7541260"/>
                    <a:pt x="0" y="7622539"/>
                  </a:cubicBezTo>
                  <a:cubicBezTo>
                    <a:pt x="0" y="7703819"/>
                    <a:pt x="40640" y="7774939"/>
                    <a:pt x="102870" y="7816849"/>
                  </a:cubicBezTo>
                  <a:cubicBezTo>
                    <a:pt x="40640" y="7866380"/>
                    <a:pt x="0" y="7937500"/>
                    <a:pt x="0" y="8018780"/>
                  </a:cubicBezTo>
                  <a:cubicBezTo>
                    <a:pt x="0" y="8100061"/>
                    <a:pt x="40640" y="8171180"/>
                    <a:pt x="102870" y="8213090"/>
                  </a:cubicBezTo>
                  <a:cubicBezTo>
                    <a:pt x="90170" y="8220710"/>
                    <a:pt x="78740" y="8230870"/>
                    <a:pt x="68580" y="8241030"/>
                  </a:cubicBezTo>
                  <a:cubicBezTo>
                    <a:pt x="25400" y="8285480"/>
                    <a:pt x="0" y="8346440"/>
                    <a:pt x="0" y="8407400"/>
                  </a:cubicBezTo>
                  <a:cubicBezTo>
                    <a:pt x="0" y="8469630"/>
                    <a:pt x="25400" y="8529320"/>
                    <a:pt x="68580" y="8573770"/>
                  </a:cubicBezTo>
                  <a:cubicBezTo>
                    <a:pt x="111760" y="8616950"/>
                    <a:pt x="172720" y="8642350"/>
                    <a:pt x="234950" y="8642350"/>
                  </a:cubicBezTo>
                  <a:cubicBezTo>
                    <a:pt x="297180" y="8642350"/>
                    <a:pt x="356870" y="8616950"/>
                    <a:pt x="401320" y="8573770"/>
                  </a:cubicBezTo>
                  <a:cubicBezTo>
                    <a:pt x="412750" y="8562339"/>
                    <a:pt x="422910" y="8549639"/>
                    <a:pt x="430530" y="8536939"/>
                  </a:cubicBezTo>
                  <a:cubicBezTo>
                    <a:pt x="472440" y="8600439"/>
                    <a:pt x="544830" y="8642349"/>
                    <a:pt x="626110" y="8642349"/>
                  </a:cubicBezTo>
                  <a:cubicBezTo>
                    <a:pt x="707390" y="8642349"/>
                    <a:pt x="779780" y="8600439"/>
                    <a:pt x="821690" y="8536939"/>
                  </a:cubicBezTo>
                  <a:cubicBezTo>
                    <a:pt x="863600" y="8600439"/>
                    <a:pt x="935990" y="8642349"/>
                    <a:pt x="1017270" y="8642349"/>
                  </a:cubicBezTo>
                  <a:cubicBezTo>
                    <a:pt x="1099820" y="8642349"/>
                    <a:pt x="1172210" y="8600439"/>
                    <a:pt x="1212850" y="8536939"/>
                  </a:cubicBezTo>
                  <a:cubicBezTo>
                    <a:pt x="1254760" y="8600439"/>
                    <a:pt x="1327150" y="8642349"/>
                    <a:pt x="1408430" y="8642349"/>
                  </a:cubicBezTo>
                  <a:cubicBezTo>
                    <a:pt x="1489710" y="8642349"/>
                    <a:pt x="1562100" y="8600439"/>
                    <a:pt x="1604010" y="8536939"/>
                  </a:cubicBezTo>
                  <a:cubicBezTo>
                    <a:pt x="1645920" y="8600439"/>
                    <a:pt x="1718310" y="8642349"/>
                    <a:pt x="1799590" y="8642349"/>
                  </a:cubicBezTo>
                  <a:cubicBezTo>
                    <a:pt x="1880870" y="8642349"/>
                    <a:pt x="1953260" y="8600439"/>
                    <a:pt x="1995170" y="8536939"/>
                  </a:cubicBezTo>
                  <a:cubicBezTo>
                    <a:pt x="2037080" y="8600439"/>
                    <a:pt x="2109470" y="8642349"/>
                    <a:pt x="2190750" y="8642349"/>
                  </a:cubicBezTo>
                  <a:cubicBezTo>
                    <a:pt x="2273300" y="8642349"/>
                    <a:pt x="2344420" y="8600439"/>
                    <a:pt x="2386330" y="8536939"/>
                  </a:cubicBezTo>
                  <a:cubicBezTo>
                    <a:pt x="2428240" y="8600439"/>
                    <a:pt x="2500630" y="8642349"/>
                    <a:pt x="2581910" y="8642349"/>
                  </a:cubicBezTo>
                  <a:cubicBezTo>
                    <a:pt x="2663190" y="8642349"/>
                    <a:pt x="2735580" y="8600439"/>
                    <a:pt x="2777490" y="8536939"/>
                  </a:cubicBezTo>
                  <a:cubicBezTo>
                    <a:pt x="2819400" y="8600439"/>
                    <a:pt x="2891790" y="8642349"/>
                    <a:pt x="2973070" y="8642349"/>
                  </a:cubicBezTo>
                  <a:cubicBezTo>
                    <a:pt x="3055620" y="8642349"/>
                    <a:pt x="3126740" y="8600439"/>
                    <a:pt x="3168650" y="8536939"/>
                  </a:cubicBezTo>
                  <a:cubicBezTo>
                    <a:pt x="3210560" y="8600439"/>
                    <a:pt x="3282950" y="8642349"/>
                    <a:pt x="3364230" y="8642349"/>
                  </a:cubicBezTo>
                  <a:cubicBezTo>
                    <a:pt x="3445509" y="8642349"/>
                    <a:pt x="3517900" y="8600439"/>
                    <a:pt x="3559809" y="8536939"/>
                  </a:cubicBezTo>
                  <a:cubicBezTo>
                    <a:pt x="3601719" y="8600439"/>
                    <a:pt x="3674109" y="8642349"/>
                    <a:pt x="3755389" y="8642349"/>
                  </a:cubicBezTo>
                  <a:cubicBezTo>
                    <a:pt x="3837939" y="8642349"/>
                    <a:pt x="3909059" y="8600439"/>
                    <a:pt x="3950969" y="8536939"/>
                  </a:cubicBezTo>
                  <a:cubicBezTo>
                    <a:pt x="3992879" y="8600439"/>
                    <a:pt x="4065269" y="8642349"/>
                    <a:pt x="4146549" y="8642349"/>
                  </a:cubicBezTo>
                  <a:cubicBezTo>
                    <a:pt x="4227829" y="8642349"/>
                    <a:pt x="4300219" y="8600439"/>
                    <a:pt x="4342129" y="8536939"/>
                  </a:cubicBezTo>
                  <a:cubicBezTo>
                    <a:pt x="4384039" y="8600439"/>
                    <a:pt x="4456429" y="8642349"/>
                    <a:pt x="4537709" y="8642349"/>
                  </a:cubicBezTo>
                  <a:cubicBezTo>
                    <a:pt x="4618989" y="8642349"/>
                    <a:pt x="4691379" y="8600439"/>
                    <a:pt x="4733289" y="8536939"/>
                  </a:cubicBezTo>
                  <a:cubicBezTo>
                    <a:pt x="4775199" y="8600439"/>
                    <a:pt x="4847589" y="8642349"/>
                    <a:pt x="4928869" y="8642349"/>
                  </a:cubicBezTo>
                  <a:cubicBezTo>
                    <a:pt x="5010149" y="8642349"/>
                    <a:pt x="5082539" y="8600439"/>
                    <a:pt x="5124449" y="8536939"/>
                  </a:cubicBezTo>
                  <a:cubicBezTo>
                    <a:pt x="5166359" y="8600439"/>
                    <a:pt x="5238749" y="8642349"/>
                    <a:pt x="5320029" y="8642349"/>
                  </a:cubicBezTo>
                  <a:cubicBezTo>
                    <a:pt x="5401309" y="8642349"/>
                    <a:pt x="5473699" y="8600439"/>
                    <a:pt x="5515609" y="8536939"/>
                  </a:cubicBezTo>
                  <a:cubicBezTo>
                    <a:pt x="5557519" y="8600439"/>
                    <a:pt x="5629909" y="8642349"/>
                    <a:pt x="5711189" y="8642349"/>
                  </a:cubicBezTo>
                  <a:cubicBezTo>
                    <a:pt x="5793739" y="8642349"/>
                    <a:pt x="5864859" y="8600439"/>
                    <a:pt x="5906769" y="8536939"/>
                  </a:cubicBezTo>
                  <a:cubicBezTo>
                    <a:pt x="5915659" y="8549639"/>
                    <a:pt x="5925819" y="8562339"/>
                    <a:pt x="5935978" y="8573770"/>
                  </a:cubicBezTo>
                  <a:cubicBezTo>
                    <a:pt x="5979158" y="8616950"/>
                    <a:pt x="6040119" y="8642350"/>
                    <a:pt x="6102348" y="8642350"/>
                  </a:cubicBezTo>
                  <a:cubicBezTo>
                    <a:pt x="6163308" y="8642350"/>
                    <a:pt x="6224269" y="8616950"/>
                    <a:pt x="6268719" y="8573770"/>
                  </a:cubicBezTo>
                  <a:cubicBezTo>
                    <a:pt x="6311898" y="8529320"/>
                    <a:pt x="6337298" y="8469630"/>
                    <a:pt x="6337298" y="8407400"/>
                  </a:cubicBezTo>
                  <a:cubicBezTo>
                    <a:pt x="6337298" y="8345170"/>
                    <a:pt x="6311898" y="8285480"/>
                    <a:pt x="6268719" y="8241030"/>
                  </a:cubicBezTo>
                  <a:cubicBezTo>
                    <a:pt x="6258559" y="8230870"/>
                    <a:pt x="6247128" y="8220711"/>
                    <a:pt x="6234428" y="8213090"/>
                  </a:cubicBezTo>
                  <a:cubicBezTo>
                    <a:pt x="6296658" y="8171180"/>
                    <a:pt x="6337298" y="8098790"/>
                    <a:pt x="6337298" y="8018780"/>
                  </a:cubicBezTo>
                  <a:cubicBezTo>
                    <a:pt x="6337298" y="7937500"/>
                    <a:pt x="6296658" y="7866380"/>
                    <a:pt x="6234428" y="7824470"/>
                  </a:cubicBezTo>
                  <a:cubicBezTo>
                    <a:pt x="6296658" y="7782561"/>
                    <a:pt x="6337298" y="7711440"/>
                    <a:pt x="6337298" y="7630161"/>
                  </a:cubicBezTo>
                  <a:cubicBezTo>
                    <a:pt x="6337298" y="7548881"/>
                    <a:pt x="6296658" y="7477761"/>
                    <a:pt x="6234428" y="7435851"/>
                  </a:cubicBezTo>
                  <a:cubicBezTo>
                    <a:pt x="6296658" y="7393941"/>
                    <a:pt x="6337298" y="7321551"/>
                    <a:pt x="6337298" y="7241541"/>
                  </a:cubicBezTo>
                  <a:cubicBezTo>
                    <a:pt x="6337298" y="7160261"/>
                    <a:pt x="6296658" y="7089141"/>
                    <a:pt x="6234428" y="7047231"/>
                  </a:cubicBezTo>
                  <a:cubicBezTo>
                    <a:pt x="6296658" y="7005321"/>
                    <a:pt x="6337298" y="6934201"/>
                    <a:pt x="6337298" y="6852921"/>
                  </a:cubicBezTo>
                  <a:cubicBezTo>
                    <a:pt x="6337298" y="6771642"/>
                    <a:pt x="6296658" y="6700521"/>
                    <a:pt x="6234428" y="6658611"/>
                  </a:cubicBezTo>
                  <a:cubicBezTo>
                    <a:pt x="6296658" y="6615431"/>
                    <a:pt x="6337298" y="6544311"/>
                    <a:pt x="6337298" y="6464302"/>
                  </a:cubicBezTo>
                  <a:cubicBezTo>
                    <a:pt x="6337298" y="6383022"/>
                    <a:pt x="6296658" y="6311902"/>
                    <a:pt x="6234428" y="6269992"/>
                  </a:cubicBezTo>
                  <a:cubicBezTo>
                    <a:pt x="6296658" y="6228082"/>
                    <a:pt x="6337298" y="6156962"/>
                    <a:pt x="6337298" y="6075682"/>
                  </a:cubicBezTo>
                  <a:cubicBezTo>
                    <a:pt x="6337298" y="5994402"/>
                    <a:pt x="6296658" y="5923282"/>
                    <a:pt x="6234428" y="5881372"/>
                  </a:cubicBezTo>
                  <a:cubicBezTo>
                    <a:pt x="6296658" y="5839462"/>
                    <a:pt x="6337298" y="5768342"/>
                    <a:pt x="6337298" y="5687062"/>
                  </a:cubicBezTo>
                  <a:cubicBezTo>
                    <a:pt x="6337298" y="5605782"/>
                    <a:pt x="6296658" y="5534662"/>
                    <a:pt x="6234428" y="5492752"/>
                  </a:cubicBezTo>
                  <a:cubicBezTo>
                    <a:pt x="6296658" y="5449572"/>
                    <a:pt x="6337298" y="5378452"/>
                    <a:pt x="6337298" y="5298442"/>
                  </a:cubicBezTo>
                  <a:cubicBezTo>
                    <a:pt x="6337298" y="5217163"/>
                    <a:pt x="6296658" y="5146042"/>
                    <a:pt x="6234428" y="5104133"/>
                  </a:cubicBezTo>
                  <a:cubicBezTo>
                    <a:pt x="6296658" y="5062223"/>
                    <a:pt x="6337298" y="4991103"/>
                    <a:pt x="6337298" y="4909823"/>
                  </a:cubicBezTo>
                  <a:cubicBezTo>
                    <a:pt x="6337298" y="4828543"/>
                    <a:pt x="6296658" y="4757423"/>
                    <a:pt x="6234428" y="4715513"/>
                  </a:cubicBezTo>
                  <a:cubicBezTo>
                    <a:pt x="6296658" y="4672333"/>
                    <a:pt x="6337298" y="4601213"/>
                    <a:pt x="6337298" y="4521203"/>
                  </a:cubicBezTo>
                  <a:cubicBezTo>
                    <a:pt x="6337298" y="4439923"/>
                    <a:pt x="6296658" y="4368803"/>
                    <a:pt x="6234428" y="4326893"/>
                  </a:cubicBezTo>
                  <a:cubicBezTo>
                    <a:pt x="6296658" y="4284983"/>
                    <a:pt x="6337298" y="4213863"/>
                    <a:pt x="6337298" y="4132583"/>
                  </a:cubicBezTo>
                  <a:cubicBezTo>
                    <a:pt x="6337298" y="4051303"/>
                    <a:pt x="6296658" y="3980183"/>
                    <a:pt x="6234428" y="3938274"/>
                  </a:cubicBezTo>
                  <a:cubicBezTo>
                    <a:pt x="6296658" y="3896364"/>
                    <a:pt x="6337298" y="3825244"/>
                    <a:pt x="6337298" y="3743964"/>
                  </a:cubicBezTo>
                  <a:cubicBezTo>
                    <a:pt x="6337298" y="3662684"/>
                    <a:pt x="6296658" y="3591564"/>
                    <a:pt x="6234428" y="3549654"/>
                  </a:cubicBezTo>
                  <a:cubicBezTo>
                    <a:pt x="6296658" y="3506474"/>
                    <a:pt x="6337298" y="3435354"/>
                    <a:pt x="6337298" y="3355344"/>
                  </a:cubicBezTo>
                  <a:cubicBezTo>
                    <a:pt x="6337298" y="3274064"/>
                    <a:pt x="6296658" y="3202944"/>
                    <a:pt x="6234428" y="3161034"/>
                  </a:cubicBezTo>
                  <a:cubicBezTo>
                    <a:pt x="6296658" y="3119124"/>
                    <a:pt x="6337298" y="3048004"/>
                    <a:pt x="6337298" y="2966724"/>
                  </a:cubicBezTo>
                  <a:cubicBezTo>
                    <a:pt x="6337298" y="2885444"/>
                    <a:pt x="6296658" y="2814324"/>
                    <a:pt x="6234428" y="2772414"/>
                  </a:cubicBezTo>
                  <a:cubicBezTo>
                    <a:pt x="6296658" y="2730504"/>
                    <a:pt x="6337298" y="2659384"/>
                    <a:pt x="6337298" y="2578104"/>
                  </a:cubicBezTo>
                  <a:cubicBezTo>
                    <a:pt x="6337298" y="2496824"/>
                    <a:pt x="6296658" y="2425704"/>
                    <a:pt x="6234428" y="2383794"/>
                  </a:cubicBezTo>
                  <a:cubicBezTo>
                    <a:pt x="6296658" y="2341884"/>
                    <a:pt x="6337298" y="2270764"/>
                    <a:pt x="6337298" y="2189484"/>
                  </a:cubicBezTo>
                  <a:cubicBezTo>
                    <a:pt x="6337298" y="2108204"/>
                    <a:pt x="6296658" y="2037084"/>
                    <a:pt x="6234428" y="1995174"/>
                  </a:cubicBezTo>
                  <a:cubicBezTo>
                    <a:pt x="6296658" y="1953264"/>
                    <a:pt x="6337298" y="1882144"/>
                    <a:pt x="6337298" y="1800864"/>
                  </a:cubicBezTo>
                  <a:cubicBezTo>
                    <a:pt x="6337298" y="1719584"/>
                    <a:pt x="6296658" y="1648464"/>
                    <a:pt x="6234428" y="1606554"/>
                  </a:cubicBezTo>
                  <a:cubicBezTo>
                    <a:pt x="6296658" y="1563374"/>
                    <a:pt x="6337298" y="1492254"/>
                    <a:pt x="6337298" y="1412244"/>
                  </a:cubicBezTo>
                  <a:cubicBezTo>
                    <a:pt x="6337298" y="1330964"/>
                    <a:pt x="6296658" y="1259844"/>
                    <a:pt x="6234428" y="1217934"/>
                  </a:cubicBezTo>
                  <a:cubicBezTo>
                    <a:pt x="6296658" y="1176024"/>
                    <a:pt x="6337298" y="1104904"/>
                    <a:pt x="6337298" y="1023624"/>
                  </a:cubicBezTo>
                  <a:cubicBezTo>
                    <a:pt x="6337298" y="942344"/>
                    <a:pt x="6296658" y="871224"/>
                    <a:pt x="6234428" y="829314"/>
                  </a:cubicBezTo>
                  <a:cubicBezTo>
                    <a:pt x="6309358" y="775974"/>
                    <a:pt x="6349998" y="704854"/>
                    <a:pt x="6349998" y="624844"/>
                  </a:cubicBezTo>
                  <a:close/>
                </a:path>
              </a:pathLst>
            </a:custGeom>
            <a:solidFill>
              <a:srgbClr val="8FB994"/>
            </a:solidFill>
          </p:spPr>
        </p:sp>
        <p:sp>
          <p:nvSpPr>
            <p:cNvPr id="8" name="Freeform 8"/>
            <p:cNvSpPr/>
            <p:nvPr/>
          </p:nvSpPr>
          <p:spPr>
            <a:xfrm>
              <a:off x="389890" y="450850"/>
              <a:ext cx="5570220" cy="7743190"/>
            </a:xfrm>
            <a:custGeom>
              <a:avLst/>
              <a:gdLst/>
              <a:ahLst/>
              <a:cxnLst/>
              <a:rect l="l" t="t" r="r" b="b"/>
              <a:pathLst>
                <a:path w="5570220" h="7743190">
                  <a:moveTo>
                    <a:pt x="0" y="0"/>
                  </a:moveTo>
                  <a:lnTo>
                    <a:pt x="5570220" y="0"/>
                  </a:lnTo>
                  <a:lnTo>
                    <a:pt x="5570220" y="7743190"/>
                  </a:lnTo>
                  <a:lnTo>
                    <a:pt x="0" y="7743190"/>
                  </a:lnTo>
                  <a:close/>
                </a:path>
              </a:pathLst>
            </a:custGeom>
            <a:blipFill>
              <a:blip r:embed="rId2" cstate="email">
                <a:extLst>
                  <a:ext uri="{28A0092B-C50C-407E-A947-70E740481C1C}">
                    <a14:useLocalDpi xmlns:a14="http://schemas.microsoft.com/office/drawing/2010/main"/>
                  </a:ext>
                </a:extLst>
              </a:blip>
              <a:stretch>
                <a:fillRect/>
              </a:stretch>
            </a:blipFill>
          </p:spPr>
        </p:sp>
      </p:grpSp>
      <p:sp>
        <p:nvSpPr>
          <p:cNvPr id="9" name="Freeform 9"/>
          <p:cNvSpPr/>
          <p:nvPr/>
        </p:nvSpPr>
        <p:spPr>
          <a:xfrm flipV="1">
            <a:off x="15283150" y="808320"/>
            <a:ext cx="2125504" cy="2944653"/>
          </a:xfrm>
          <a:custGeom>
            <a:avLst/>
            <a:gdLst/>
            <a:ahLst/>
            <a:cxnLst/>
            <a:rect l="l" t="t" r="r" b="b"/>
            <a:pathLst>
              <a:path w="2125504" h="2944653">
                <a:moveTo>
                  <a:pt x="0" y="2944653"/>
                </a:moveTo>
                <a:lnTo>
                  <a:pt x="2125504" y="2944653"/>
                </a:lnTo>
                <a:lnTo>
                  <a:pt x="2125504" y="0"/>
                </a:lnTo>
                <a:lnTo>
                  <a:pt x="0" y="0"/>
                </a:lnTo>
                <a:lnTo>
                  <a:pt x="0" y="2944653"/>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0" name="Freeform 10"/>
          <p:cNvSpPr/>
          <p:nvPr/>
        </p:nvSpPr>
        <p:spPr>
          <a:xfrm rot="233397">
            <a:off x="15780155" y="9025254"/>
            <a:ext cx="3406700" cy="1121114"/>
          </a:xfrm>
          <a:custGeom>
            <a:avLst/>
            <a:gdLst/>
            <a:ahLst/>
            <a:cxnLst/>
            <a:rect l="l" t="t" r="r" b="b"/>
            <a:pathLst>
              <a:path w="3406700" h="1121114">
                <a:moveTo>
                  <a:pt x="0" y="0"/>
                </a:moveTo>
                <a:lnTo>
                  <a:pt x="3406700" y="0"/>
                </a:lnTo>
                <a:lnTo>
                  <a:pt x="3406700" y="1121114"/>
                </a:lnTo>
                <a:lnTo>
                  <a:pt x="0" y="112111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1" name="Freeform 11"/>
          <p:cNvSpPr/>
          <p:nvPr/>
        </p:nvSpPr>
        <p:spPr>
          <a:xfrm rot="-1189488">
            <a:off x="889330" y="2523204"/>
            <a:ext cx="2388426" cy="2377739"/>
          </a:xfrm>
          <a:custGeom>
            <a:avLst/>
            <a:gdLst/>
            <a:ahLst/>
            <a:cxnLst/>
            <a:rect l="l" t="t" r="r" b="b"/>
            <a:pathLst>
              <a:path w="2388426" h="2377739">
                <a:moveTo>
                  <a:pt x="0" y="0"/>
                </a:moveTo>
                <a:lnTo>
                  <a:pt x="2388425" y="0"/>
                </a:lnTo>
                <a:lnTo>
                  <a:pt x="2388425" y="2377739"/>
                </a:lnTo>
                <a:lnTo>
                  <a:pt x="0" y="2377739"/>
                </a:lnTo>
                <a:lnTo>
                  <a:pt x="0" y="0"/>
                </a:lnTo>
                <a:close/>
              </a:path>
            </a:pathLst>
          </a:custGeom>
          <a:blipFill>
            <a:blip r:embed="rId9" cstate="email">
              <a:extLst>
                <a:ext uri="{28A0092B-C50C-407E-A947-70E740481C1C}">
                  <a14:useLocalDpi xmlns:a14="http://schemas.microsoft.com/office/drawing/2010/main"/>
                </a:ext>
              </a:extLst>
            </a:blip>
            <a:stretch>
              <a:fillRect/>
            </a:stretch>
          </a:blipFill>
        </p:spPr>
      </p:sp>
      <p:sp>
        <p:nvSpPr>
          <p:cNvPr id="12" name="Freeform 12"/>
          <p:cNvSpPr/>
          <p:nvPr/>
        </p:nvSpPr>
        <p:spPr>
          <a:xfrm rot="5571265">
            <a:off x="6294824" y="1112397"/>
            <a:ext cx="6933386" cy="9802988"/>
          </a:xfrm>
          <a:custGeom>
            <a:avLst/>
            <a:gdLst/>
            <a:ahLst/>
            <a:cxnLst/>
            <a:rect l="l" t="t" r="r" b="b"/>
            <a:pathLst>
              <a:path w="6933386" h="9802988">
                <a:moveTo>
                  <a:pt x="0" y="0"/>
                </a:moveTo>
                <a:lnTo>
                  <a:pt x="6933386" y="0"/>
                </a:lnTo>
                <a:lnTo>
                  <a:pt x="6933386" y="9802988"/>
                </a:lnTo>
                <a:lnTo>
                  <a:pt x="0" y="9802988"/>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3" name="Freeform 13"/>
          <p:cNvSpPr/>
          <p:nvPr/>
        </p:nvSpPr>
        <p:spPr>
          <a:xfrm rot="5400000">
            <a:off x="5920247" y="1635340"/>
            <a:ext cx="6698780" cy="9471282"/>
          </a:xfrm>
          <a:custGeom>
            <a:avLst/>
            <a:gdLst/>
            <a:ahLst/>
            <a:cxnLst/>
            <a:rect l="l" t="t" r="r" b="b"/>
            <a:pathLst>
              <a:path w="6698780" h="9471282">
                <a:moveTo>
                  <a:pt x="0" y="0"/>
                </a:moveTo>
                <a:lnTo>
                  <a:pt x="6698780" y="0"/>
                </a:lnTo>
                <a:lnTo>
                  <a:pt x="6698780" y="9471282"/>
                </a:lnTo>
                <a:lnTo>
                  <a:pt x="0" y="9471282"/>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14" name="Freeform 14"/>
          <p:cNvSpPr/>
          <p:nvPr/>
        </p:nvSpPr>
        <p:spPr>
          <a:xfrm>
            <a:off x="2083542" y="1028700"/>
            <a:ext cx="2450454" cy="2305181"/>
          </a:xfrm>
          <a:custGeom>
            <a:avLst/>
            <a:gdLst/>
            <a:ahLst/>
            <a:cxnLst/>
            <a:rect l="l" t="t" r="r" b="b"/>
            <a:pathLst>
              <a:path w="2450454" h="2305181">
                <a:moveTo>
                  <a:pt x="0" y="0"/>
                </a:moveTo>
                <a:lnTo>
                  <a:pt x="2450454" y="0"/>
                </a:lnTo>
                <a:lnTo>
                  <a:pt x="2450454" y="2305181"/>
                </a:lnTo>
                <a:lnTo>
                  <a:pt x="0" y="2305181"/>
                </a:lnTo>
                <a:lnTo>
                  <a:pt x="0" y="0"/>
                </a:lnTo>
                <a:close/>
              </a:path>
            </a:pathLst>
          </a:custGeom>
          <a:blipFill>
            <a:blip r:embed="rId14" cstate="email">
              <a:extLst>
                <a:ext uri="{28A0092B-C50C-407E-A947-70E740481C1C}">
                  <a14:useLocalDpi xmlns:a14="http://schemas.microsoft.com/office/drawing/2010/main"/>
                </a:ext>
              </a:extLst>
            </a:blip>
            <a:stretch>
              <a:fillRect/>
            </a:stretch>
          </a:blipFill>
        </p:spPr>
      </p:sp>
      <p:sp>
        <p:nvSpPr>
          <p:cNvPr id="15" name="Freeform 15"/>
          <p:cNvSpPr/>
          <p:nvPr/>
        </p:nvSpPr>
        <p:spPr>
          <a:xfrm>
            <a:off x="414434" y="5235495"/>
            <a:ext cx="917311" cy="898965"/>
          </a:xfrm>
          <a:custGeom>
            <a:avLst/>
            <a:gdLst/>
            <a:ahLst/>
            <a:cxnLst/>
            <a:rect l="l" t="t" r="r" b="b"/>
            <a:pathLst>
              <a:path w="917311" h="898965">
                <a:moveTo>
                  <a:pt x="0" y="0"/>
                </a:moveTo>
                <a:lnTo>
                  <a:pt x="917311" y="0"/>
                </a:lnTo>
                <a:lnTo>
                  <a:pt x="917311" y="898965"/>
                </a:lnTo>
                <a:lnTo>
                  <a:pt x="0" y="898965"/>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16" name="Freeform 16"/>
          <p:cNvSpPr/>
          <p:nvPr/>
        </p:nvSpPr>
        <p:spPr>
          <a:xfrm>
            <a:off x="411953" y="808320"/>
            <a:ext cx="1233494" cy="1208824"/>
          </a:xfrm>
          <a:custGeom>
            <a:avLst/>
            <a:gdLst/>
            <a:ahLst/>
            <a:cxnLst/>
            <a:rect l="l" t="t" r="r" b="b"/>
            <a:pathLst>
              <a:path w="1233494" h="1208824">
                <a:moveTo>
                  <a:pt x="0" y="0"/>
                </a:moveTo>
                <a:lnTo>
                  <a:pt x="1233494" y="0"/>
                </a:lnTo>
                <a:lnTo>
                  <a:pt x="1233494" y="1208823"/>
                </a:lnTo>
                <a:lnTo>
                  <a:pt x="0" y="1208823"/>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17" name="TextBox 17"/>
          <p:cNvSpPr txBox="1"/>
          <p:nvPr/>
        </p:nvSpPr>
        <p:spPr>
          <a:xfrm>
            <a:off x="4993909" y="3391031"/>
            <a:ext cx="8567154" cy="5577666"/>
          </a:xfrm>
          <a:prstGeom prst="rect">
            <a:avLst/>
          </a:prstGeom>
        </p:spPr>
        <p:txBody>
          <a:bodyPr lIns="0" tIns="0" rIns="0" bIns="0" rtlCol="0" anchor="t">
            <a:spAutoFit/>
          </a:bodyPr>
          <a:lstStyle/>
          <a:p>
            <a:pPr algn="ctr">
              <a:lnSpc>
                <a:spcPts val="2700"/>
              </a:lnSpc>
            </a:pPr>
            <a:r>
              <a:rPr lang="en-US" sz="3000" dirty="0" err="1">
                <a:solidFill>
                  <a:srgbClr val="000000"/>
                </a:solidFill>
                <a:latin typeface="Times New Roman"/>
                <a:ea typeface="Times New Roman"/>
                <a:cs typeface="Times New Roman"/>
                <a:sym typeface="Times New Roman"/>
              </a:rPr>
              <a:t>Đồ</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án</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với</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đề</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tài</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Ứng</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dụng</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các</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thuật</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toán</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sắp</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xếp</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trên</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danh</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sách</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liên</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kết</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đơn</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được</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thực</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hiện</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dựa</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trên</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việc</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kết</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hợp</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giữa</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nghiên</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cứu</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lý</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thuyết</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và</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cài</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đặt</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chương</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trình</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thực</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tế</a:t>
            </a:r>
            <a:r>
              <a:rPr lang="en-US" sz="3000" dirty="0">
                <a:solidFill>
                  <a:srgbClr val="000000"/>
                </a:solidFill>
                <a:latin typeface="Times New Roman"/>
                <a:ea typeface="Times New Roman"/>
                <a:cs typeface="Times New Roman"/>
                <a:sym typeface="Times New Roman"/>
              </a:rPr>
              <a:t>. Qua </a:t>
            </a:r>
            <a:r>
              <a:rPr lang="en-US" sz="3000" dirty="0" err="1">
                <a:solidFill>
                  <a:srgbClr val="000000"/>
                </a:solidFill>
                <a:latin typeface="Times New Roman"/>
                <a:ea typeface="Times New Roman"/>
                <a:cs typeface="Times New Roman"/>
                <a:sym typeface="Times New Roman"/>
              </a:rPr>
              <a:t>quá</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trình</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thực</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hiện</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đồ</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án</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đã</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hệ</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thống</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hóa</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được</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các</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kiến</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thức</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cơ</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bản</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về</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danh</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sách</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liên</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kết</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đơn</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và</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nguyên</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lý</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hoạt</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động</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của</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các</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thuật</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toán</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sắp</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xếp</a:t>
            </a:r>
            <a:r>
              <a:rPr lang="en-US" sz="3000" dirty="0">
                <a:solidFill>
                  <a:srgbClr val="000000"/>
                </a:solidFill>
                <a:latin typeface="Times New Roman"/>
                <a:ea typeface="Times New Roman"/>
                <a:cs typeface="Times New Roman"/>
                <a:sym typeface="Times New Roman"/>
              </a:rPr>
              <a:t>. Em </a:t>
            </a:r>
            <a:r>
              <a:rPr lang="en-US" sz="3000" dirty="0" err="1">
                <a:solidFill>
                  <a:srgbClr val="000000"/>
                </a:solidFill>
                <a:latin typeface="Times New Roman"/>
                <a:ea typeface="Times New Roman"/>
                <a:cs typeface="Times New Roman"/>
                <a:sym typeface="Times New Roman"/>
              </a:rPr>
              <a:t>đã</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cài</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đặt</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thành</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công</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các</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thuật</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toán</a:t>
            </a:r>
            <a:r>
              <a:rPr lang="en-US" sz="3000" dirty="0">
                <a:solidFill>
                  <a:srgbClr val="000000"/>
                </a:solidFill>
                <a:latin typeface="Times New Roman"/>
                <a:ea typeface="Times New Roman"/>
                <a:cs typeface="Times New Roman"/>
                <a:sym typeface="Times New Roman"/>
              </a:rPr>
              <a:t> Bubble Sort, Insertion Sort, Selection Sort, Merge Sort </a:t>
            </a:r>
            <a:r>
              <a:rPr lang="en-US" sz="3000" dirty="0" err="1">
                <a:solidFill>
                  <a:srgbClr val="000000"/>
                </a:solidFill>
                <a:latin typeface="Times New Roman"/>
                <a:ea typeface="Times New Roman"/>
                <a:cs typeface="Times New Roman"/>
                <a:sym typeface="Times New Roman"/>
              </a:rPr>
              <a:t>và</a:t>
            </a:r>
            <a:r>
              <a:rPr lang="en-US" sz="3000" dirty="0">
                <a:solidFill>
                  <a:srgbClr val="000000"/>
                </a:solidFill>
                <a:latin typeface="Times New Roman"/>
                <a:ea typeface="Times New Roman"/>
                <a:cs typeface="Times New Roman"/>
                <a:sym typeface="Times New Roman"/>
              </a:rPr>
              <a:t> Quick Sort </a:t>
            </a:r>
            <a:r>
              <a:rPr lang="en-US" sz="3000" dirty="0" err="1">
                <a:solidFill>
                  <a:srgbClr val="000000"/>
                </a:solidFill>
                <a:latin typeface="Times New Roman"/>
                <a:ea typeface="Times New Roman"/>
                <a:cs typeface="Times New Roman"/>
                <a:sym typeface="Times New Roman"/>
              </a:rPr>
              <a:t>bằng</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ngôn</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ngữ</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lập</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trình</a:t>
            </a:r>
            <a:r>
              <a:rPr lang="en-US" sz="3000" dirty="0">
                <a:solidFill>
                  <a:srgbClr val="000000"/>
                </a:solidFill>
                <a:latin typeface="Times New Roman"/>
                <a:ea typeface="Times New Roman"/>
                <a:cs typeface="Times New Roman"/>
                <a:sym typeface="Times New Roman"/>
              </a:rPr>
              <a:t> C, </a:t>
            </a:r>
            <a:r>
              <a:rPr lang="en-US" sz="3000" dirty="0" err="1">
                <a:solidFill>
                  <a:srgbClr val="000000"/>
                </a:solidFill>
                <a:latin typeface="Times New Roman"/>
                <a:ea typeface="Times New Roman"/>
                <a:cs typeface="Times New Roman"/>
                <a:sym typeface="Times New Roman"/>
              </a:rPr>
              <a:t>đồng</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thời</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xây</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dựng</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chương</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trình</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cho</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phép</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người</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dùng</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nhập</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dữ</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liệu</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lựa</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chọn</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thuật</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toán</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và</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hiển</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thị</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kết</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quả</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sắp</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xếp</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Ngoài</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ra</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đồ</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án</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còn</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thực</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hiện</a:t>
            </a:r>
            <a:r>
              <a:rPr lang="en-US" sz="3000" dirty="0">
                <a:solidFill>
                  <a:srgbClr val="000000"/>
                </a:solidFill>
                <a:latin typeface="Times New Roman"/>
                <a:ea typeface="Times New Roman"/>
                <a:cs typeface="Times New Roman"/>
                <a:sym typeface="Times New Roman"/>
              </a:rPr>
              <a:t> so </a:t>
            </a:r>
            <a:r>
              <a:rPr lang="en-US" sz="3000" dirty="0" err="1">
                <a:solidFill>
                  <a:srgbClr val="000000"/>
                </a:solidFill>
                <a:latin typeface="Times New Roman"/>
                <a:ea typeface="Times New Roman"/>
                <a:cs typeface="Times New Roman"/>
                <a:sym typeface="Times New Roman"/>
              </a:rPr>
              <a:t>sánh</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và</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đánh</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giá</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hiệu</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năng</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tương</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đối</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giữa</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các</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thuật</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toán</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trong</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những</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trường</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hợp</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dữ</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liệu</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khác</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nhau</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Nhìn</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chung</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các</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mục</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tiêu</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nghiên</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cứu</a:t>
            </a:r>
            <a:r>
              <a:rPr lang="en-US" sz="3000" dirty="0">
                <a:solidFill>
                  <a:srgbClr val="000000"/>
                </a:solidFill>
                <a:latin typeface="Times New Roman"/>
                <a:ea typeface="Times New Roman"/>
                <a:cs typeface="Times New Roman"/>
                <a:sym typeface="Times New Roman"/>
              </a:rPr>
              <a:t> ban </a:t>
            </a:r>
            <a:r>
              <a:rPr lang="en-US" sz="3000" dirty="0" err="1">
                <a:solidFill>
                  <a:srgbClr val="000000"/>
                </a:solidFill>
                <a:latin typeface="Times New Roman"/>
                <a:ea typeface="Times New Roman"/>
                <a:cs typeface="Times New Roman"/>
                <a:sym typeface="Times New Roman"/>
              </a:rPr>
              <a:t>đầu</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đã</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được</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hoàn</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thành</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đầy</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đủ</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và</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đáp</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ứng</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yêu</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cầu</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của</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học</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phần</a:t>
            </a:r>
            <a:r>
              <a:rPr lang="en-US" sz="3000" dirty="0">
                <a:solidFill>
                  <a:srgbClr val="000000"/>
                </a:solidFill>
                <a:latin typeface="Times New Roman"/>
                <a:ea typeface="Times New Roman"/>
                <a:cs typeface="Times New Roman"/>
                <a:sym typeface="Times New Roman"/>
              </a:rPr>
              <a:t>.</a:t>
            </a:r>
          </a:p>
          <a:p>
            <a:pPr algn="ctr">
              <a:lnSpc>
                <a:spcPts val="2961"/>
              </a:lnSpc>
            </a:pPr>
            <a:endParaRPr lang="en-US" sz="3000" dirty="0">
              <a:solidFill>
                <a:srgbClr val="000000"/>
              </a:solidFill>
              <a:latin typeface="Times New Roman"/>
              <a:ea typeface="Times New Roman"/>
              <a:cs typeface="Times New Roman"/>
              <a:sym typeface="Times New Roman"/>
            </a:endParaRPr>
          </a:p>
        </p:txBody>
      </p:sp>
      <p:sp>
        <p:nvSpPr>
          <p:cNvPr id="18" name="TextBox 18"/>
          <p:cNvSpPr txBox="1"/>
          <p:nvPr/>
        </p:nvSpPr>
        <p:spPr>
          <a:xfrm>
            <a:off x="6086284" y="247650"/>
            <a:ext cx="6588304" cy="781050"/>
          </a:xfrm>
          <a:prstGeom prst="rect">
            <a:avLst/>
          </a:prstGeom>
        </p:spPr>
        <p:txBody>
          <a:bodyPr lIns="0" tIns="0" rIns="0" bIns="0" rtlCol="0" anchor="t">
            <a:spAutoFit/>
          </a:bodyPr>
          <a:lstStyle/>
          <a:p>
            <a:pPr algn="ctr">
              <a:lnSpc>
                <a:spcPts val="5400"/>
              </a:lnSpc>
            </a:pPr>
            <a:r>
              <a:rPr lang="en-US" sz="6000" dirty="0">
                <a:solidFill>
                  <a:srgbClr val="000000"/>
                </a:solidFill>
                <a:latin typeface="Times New Roman"/>
                <a:ea typeface="Times New Roman"/>
                <a:cs typeface="Times New Roman"/>
                <a:sym typeface="Times New Roman"/>
              </a:rPr>
              <a:t>KẾT LUẬN</a:t>
            </a:r>
          </a:p>
        </p:txBody>
      </p:sp>
      <p:sp>
        <p:nvSpPr>
          <p:cNvPr id="19" name="TextBox 19"/>
          <p:cNvSpPr txBox="1"/>
          <p:nvPr/>
        </p:nvSpPr>
        <p:spPr>
          <a:xfrm>
            <a:off x="16779375" y="9412907"/>
            <a:ext cx="629279" cy="847725"/>
          </a:xfrm>
          <a:prstGeom prst="rect">
            <a:avLst/>
          </a:prstGeom>
        </p:spPr>
        <p:txBody>
          <a:bodyPr lIns="0" tIns="0" rIns="0" bIns="0" rtlCol="0" anchor="t">
            <a:spAutoFit/>
          </a:bodyPr>
          <a:lstStyle/>
          <a:p>
            <a:pPr algn="ctr">
              <a:lnSpc>
                <a:spcPts val="3150"/>
              </a:lnSpc>
            </a:pPr>
            <a:r>
              <a:rPr lang="en-US" sz="3500">
                <a:solidFill>
                  <a:srgbClr val="FFFFFF"/>
                </a:solidFill>
                <a:latin typeface="KG Primary Penmanship"/>
                <a:ea typeface="KG Primary Penmanship"/>
                <a:cs typeface="KG Primary Penmanship"/>
                <a:sym typeface="KG Primary Penmanship"/>
              </a:rPr>
              <a:t>22</a:t>
            </a:r>
          </a:p>
          <a:p>
            <a:pPr algn="ctr">
              <a:lnSpc>
                <a:spcPts val="3150"/>
              </a:lnSpc>
            </a:pPr>
            <a:endParaRPr lang="en-US" sz="3500">
              <a:solidFill>
                <a:srgbClr val="FFFFFF"/>
              </a:solidFill>
              <a:latin typeface="KG Primary Penmanship"/>
              <a:ea typeface="KG Primary Penmanship"/>
              <a:cs typeface="KG Primary Penmanship"/>
              <a:sym typeface="KG Primary Penmanship"/>
            </a:endParaRPr>
          </a:p>
        </p:txBody>
      </p:sp>
      <p:sp>
        <p:nvSpPr>
          <p:cNvPr id="20" name="AutoShape 20"/>
          <p:cNvSpPr/>
          <p:nvPr/>
        </p:nvSpPr>
        <p:spPr>
          <a:xfrm flipV="1">
            <a:off x="4186155" y="1347111"/>
            <a:ext cx="11705305" cy="0"/>
          </a:xfrm>
          <a:prstGeom prst="line">
            <a:avLst/>
          </a:prstGeom>
          <a:ln w="38100" cap="flat">
            <a:solidFill>
              <a:srgbClr val="000000"/>
            </a:solidFill>
            <a:prstDash val="solid"/>
            <a:headEnd type="none" w="sm" len="sm"/>
            <a:tailEnd type="none" w="sm" len="sm"/>
          </a:ln>
        </p:spPr>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7"/>
                                        </p:tgtEl>
                                        <p:attrNameLst>
                                          <p:attrName>style.visibility</p:attrName>
                                        </p:attrNameLst>
                                      </p:cBhvr>
                                      <p:to>
                                        <p:strVal val="visible"/>
                                      </p:to>
                                    </p:set>
                                    <p:animEffect transition="in" filter="fade">
                                      <p:cBhvr>
                                        <p:cTn id="14" dur="1000"/>
                                        <p:tgtEl>
                                          <p:spTgt spid="17"/>
                                        </p:tgtEl>
                                      </p:cBhvr>
                                    </p:animEffect>
                                    <p:anim calcmode="lin" valueType="num">
                                      <p:cBhvr>
                                        <p:cTn id="15" dur="1000" fill="hold"/>
                                        <p:tgtEl>
                                          <p:spTgt spid="17"/>
                                        </p:tgtEl>
                                        <p:attrNameLst>
                                          <p:attrName>ppt_x</p:attrName>
                                        </p:attrNameLst>
                                      </p:cBhvr>
                                      <p:tavLst>
                                        <p:tav tm="0">
                                          <p:val>
                                            <p:strVal val="#ppt_x"/>
                                          </p:val>
                                        </p:tav>
                                        <p:tav tm="100000">
                                          <p:val>
                                            <p:strVal val="#ppt_x"/>
                                          </p:val>
                                        </p:tav>
                                      </p:tavLst>
                                    </p:anim>
                                    <p:anim calcmode="lin" valueType="num">
                                      <p:cBhvr>
                                        <p:cTn id="16"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FF1DF"/>
        </a:solidFill>
        <a:effectLst/>
      </p:bgPr>
    </p:bg>
    <p:spTree>
      <p:nvGrpSpPr>
        <p:cNvPr id="1" name=""/>
        <p:cNvGrpSpPr/>
        <p:nvPr/>
      </p:nvGrpSpPr>
      <p:grpSpPr>
        <a:xfrm>
          <a:off x="0" y="0"/>
          <a:ext cx="0" cy="0"/>
          <a:chOff x="0" y="0"/>
          <a:chExt cx="0" cy="0"/>
        </a:xfrm>
      </p:grpSpPr>
      <p:sp>
        <p:nvSpPr>
          <p:cNvPr id="2" name="Freeform 2"/>
          <p:cNvSpPr/>
          <p:nvPr/>
        </p:nvSpPr>
        <p:spPr>
          <a:xfrm rot="2592102">
            <a:off x="-2278448" y="6070920"/>
            <a:ext cx="8576084" cy="8111727"/>
          </a:xfrm>
          <a:custGeom>
            <a:avLst/>
            <a:gdLst/>
            <a:ahLst/>
            <a:cxnLst/>
            <a:rect l="l" t="t" r="r" b="b"/>
            <a:pathLst>
              <a:path w="8576084" h="8111727">
                <a:moveTo>
                  <a:pt x="0" y="0"/>
                </a:moveTo>
                <a:lnTo>
                  <a:pt x="8576084" y="0"/>
                </a:lnTo>
                <a:lnTo>
                  <a:pt x="8576084" y="8111727"/>
                </a:lnTo>
                <a:lnTo>
                  <a:pt x="0" y="811172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a:grpSpLocks noChangeAspect="1"/>
          </p:cNvGrpSpPr>
          <p:nvPr/>
        </p:nvGrpSpPr>
        <p:grpSpPr>
          <a:xfrm rot="5400000">
            <a:off x="6352916" y="649721"/>
            <a:ext cx="8131664" cy="11068821"/>
            <a:chOff x="0" y="0"/>
            <a:chExt cx="6350000" cy="8643620"/>
          </a:xfrm>
        </p:grpSpPr>
        <p:sp>
          <p:nvSpPr>
            <p:cNvPr id="4" name="Freeform 4"/>
            <p:cNvSpPr/>
            <p:nvPr/>
          </p:nvSpPr>
          <p:spPr>
            <a:xfrm>
              <a:off x="0" y="0"/>
              <a:ext cx="6350000" cy="8642350"/>
            </a:xfrm>
            <a:custGeom>
              <a:avLst/>
              <a:gdLst/>
              <a:ahLst/>
              <a:cxnLst/>
              <a:rect l="l" t="t" r="r" b="b"/>
              <a:pathLst>
                <a:path w="6350000" h="8642350">
                  <a:moveTo>
                    <a:pt x="6350000" y="624840"/>
                  </a:moveTo>
                  <a:cubicBezTo>
                    <a:pt x="6350000" y="543560"/>
                    <a:pt x="6309360" y="472440"/>
                    <a:pt x="6247130" y="430530"/>
                  </a:cubicBezTo>
                  <a:cubicBezTo>
                    <a:pt x="6259830" y="422910"/>
                    <a:pt x="6271260" y="412750"/>
                    <a:pt x="6281420" y="402590"/>
                  </a:cubicBezTo>
                  <a:cubicBezTo>
                    <a:pt x="6324600" y="358140"/>
                    <a:pt x="6350000" y="298450"/>
                    <a:pt x="6350000" y="236220"/>
                  </a:cubicBezTo>
                  <a:cubicBezTo>
                    <a:pt x="6350000" y="173990"/>
                    <a:pt x="6324600" y="114300"/>
                    <a:pt x="6281420" y="69850"/>
                  </a:cubicBezTo>
                  <a:cubicBezTo>
                    <a:pt x="6236970" y="25400"/>
                    <a:pt x="6176010" y="0"/>
                    <a:pt x="6115050" y="0"/>
                  </a:cubicBezTo>
                  <a:cubicBezTo>
                    <a:pt x="6052820" y="0"/>
                    <a:pt x="5991860" y="25400"/>
                    <a:pt x="5948680" y="68580"/>
                  </a:cubicBezTo>
                  <a:cubicBezTo>
                    <a:pt x="5937250" y="80010"/>
                    <a:pt x="5927090" y="92710"/>
                    <a:pt x="5919470" y="105410"/>
                  </a:cubicBezTo>
                  <a:cubicBezTo>
                    <a:pt x="5877560" y="41910"/>
                    <a:pt x="5805170" y="0"/>
                    <a:pt x="5723890" y="0"/>
                  </a:cubicBezTo>
                  <a:cubicBezTo>
                    <a:pt x="5642610" y="0"/>
                    <a:pt x="5570220" y="41910"/>
                    <a:pt x="5528310" y="105410"/>
                  </a:cubicBezTo>
                  <a:cubicBezTo>
                    <a:pt x="5486400" y="41910"/>
                    <a:pt x="5414010" y="0"/>
                    <a:pt x="5332730" y="0"/>
                  </a:cubicBezTo>
                  <a:cubicBezTo>
                    <a:pt x="5250180" y="0"/>
                    <a:pt x="5179060" y="41910"/>
                    <a:pt x="5137150" y="105410"/>
                  </a:cubicBezTo>
                  <a:cubicBezTo>
                    <a:pt x="5095241" y="41910"/>
                    <a:pt x="5022850" y="0"/>
                    <a:pt x="4941570" y="0"/>
                  </a:cubicBezTo>
                  <a:cubicBezTo>
                    <a:pt x="4860291" y="0"/>
                    <a:pt x="4787900" y="41910"/>
                    <a:pt x="4745990" y="105410"/>
                  </a:cubicBezTo>
                  <a:cubicBezTo>
                    <a:pt x="4704080" y="41910"/>
                    <a:pt x="4631690" y="0"/>
                    <a:pt x="4550410" y="0"/>
                  </a:cubicBezTo>
                  <a:cubicBezTo>
                    <a:pt x="4469130" y="0"/>
                    <a:pt x="4396740" y="41910"/>
                    <a:pt x="4354830" y="105410"/>
                  </a:cubicBezTo>
                  <a:cubicBezTo>
                    <a:pt x="4312920" y="41910"/>
                    <a:pt x="4240530" y="0"/>
                    <a:pt x="4159250" y="0"/>
                  </a:cubicBezTo>
                  <a:cubicBezTo>
                    <a:pt x="4077970" y="0"/>
                    <a:pt x="4005580" y="41910"/>
                    <a:pt x="3963670" y="105410"/>
                  </a:cubicBezTo>
                  <a:cubicBezTo>
                    <a:pt x="3921761" y="41910"/>
                    <a:pt x="3849370" y="0"/>
                    <a:pt x="3768091" y="0"/>
                  </a:cubicBezTo>
                  <a:cubicBezTo>
                    <a:pt x="3686811" y="0"/>
                    <a:pt x="3614420" y="41910"/>
                    <a:pt x="3572511" y="105410"/>
                  </a:cubicBezTo>
                  <a:cubicBezTo>
                    <a:pt x="3530601" y="41910"/>
                    <a:pt x="3458211" y="0"/>
                    <a:pt x="3376931" y="0"/>
                  </a:cubicBezTo>
                  <a:cubicBezTo>
                    <a:pt x="3295651" y="0"/>
                    <a:pt x="3216910" y="41910"/>
                    <a:pt x="3175000" y="105410"/>
                  </a:cubicBezTo>
                  <a:cubicBezTo>
                    <a:pt x="3133090" y="41910"/>
                    <a:pt x="3060700" y="0"/>
                    <a:pt x="2979420" y="0"/>
                  </a:cubicBezTo>
                  <a:cubicBezTo>
                    <a:pt x="2898140" y="0"/>
                    <a:pt x="2825750" y="41910"/>
                    <a:pt x="2783840" y="105410"/>
                  </a:cubicBezTo>
                  <a:cubicBezTo>
                    <a:pt x="2741930" y="41910"/>
                    <a:pt x="2669540" y="0"/>
                    <a:pt x="2588260" y="0"/>
                  </a:cubicBezTo>
                  <a:cubicBezTo>
                    <a:pt x="2505710" y="0"/>
                    <a:pt x="2434590" y="41910"/>
                    <a:pt x="2392680" y="105410"/>
                  </a:cubicBezTo>
                  <a:cubicBezTo>
                    <a:pt x="2350770" y="41910"/>
                    <a:pt x="2278380" y="0"/>
                    <a:pt x="2197100" y="0"/>
                  </a:cubicBezTo>
                  <a:cubicBezTo>
                    <a:pt x="2115820" y="0"/>
                    <a:pt x="2043430" y="41910"/>
                    <a:pt x="2001520" y="105410"/>
                  </a:cubicBezTo>
                  <a:cubicBezTo>
                    <a:pt x="1959610" y="41910"/>
                    <a:pt x="1887220" y="0"/>
                    <a:pt x="1805941" y="0"/>
                  </a:cubicBezTo>
                  <a:cubicBezTo>
                    <a:pt x="1723391" y="0"/>
                    <a:pt x="1652270" y="41910"/>
                    <a:pt x="1610361" y="105410"/>
                  </a:cubicBezTo>
                  <a:cubicBezTo>
                    <a:pt x="1568450" y="41910"/>
                    <a:pt x="1496061" y="0"/>
                    <a:pt x="1414781" y="0"/>
                  </a:cubicBezTo>
                  <a:cubicBezTo>
                    <a:pt x="1329691" y="0"/>
                    <a:pt x="1257300" y="41910"/>
                    <a:pt x="1215391" y="105410"/>
                  </a:cubicBezTo>
                  <a:cubicBezTo>
                    <a:pt x="1173481" y="41910"/>
                    <a:pt x="1101091" y="0"/>
                    <a:pt x="1019811" y="0"/>
                  </a:cubicBezTo>
                  <a:cubicBezTo>
                    <a:pt x="937261" y="0"/>
                    <a:pt x="866141" y="41910"/>
                    <a:pt x="824231" y="105410"/>
                  </a:cubicBezTo>
                  <a:cubicBezTo>
                    <a:pt x="782321" y="41910"/>
                    <a:pt x="709931" y="0"/>
                    <a:pt x="628650" y="0"/>
                  </a:cubicBezTo>
                  <a:cubicBezTo>
                    <a:pt x="544830" y="0"/>
                    <a:pt x="473710" y="41910"/>
                    <a:pt x="431800" y="105410"/>
                  </a:cubicBezTo>
                  <a:cubicBezTo>
                    <a:pt x="422910" y="92710"/>
                    <a:pt x="412750" y="80010"/>
                    <a:pt x="402590" y="68580"/>
                  </a:cubicBezTo>
                  <a:cubicBezTo>
                    <a:pt x="358140" y="25400"/>
                    <a:pt x="297180" y="0"/>
                    <a:pt x="234950" y="0"/>
                  </a:cubicBezTo>
                  <a:cubicBezTo>
                    <a:pt x="172720" y="0"/>
                    <a:pt x="113030" y="25400"/>
                    <a:pt x="68580" y="68580"/>
                  </a:cubicBezTo>
                  <a:cubicBezTo>
                    <a:pt x="25400" y="113030"/>
                    <a:pt x="0" y="172720"/>
                    <a:pt x="0" y="234950"/>
                  </a:cubicBezTo>
                  <a:cubicBezTo>
                    <a:pt x="0" y="297180"/>
                    <a:pt x="25400" y="356870"/>
                    <a:pt x="68580" y="401320"/>
                  </a:cubicBezTo>
                  <a:cubicBezTo>
                    <a:pt x="78740" y="411480"/>
                    <a:pt x="90170" y="421640"/>
                    <a:pt x="102870" y="429260"/>
                  </a:cubicBezTo>
                  <a:cubicBezTo>
                    <a:pt x="40640" y="472440"/>
                    <a:pt x="0" y="543560"/>
                    <a:pt x="0" y="624840"/>
                  </a:cubicBezTo>
                  <a:cubicBezTo>
                    <a:pt x="0" y="706120"/>
                    <a:pt x="40640" y="777240"/>
                    <a:pt x="102870" y="819150"/>
                  </a:cubicBezTo>
                  <a:cubicBezTo>
                    <a:pt x="40640" y="861060"/>
                    <a:pt x="0" y="932180"/>
                    <a:pt x="0" y="1013460"/>
                  </a:cubicBezTo>
                  <a:cubicBezTo>
                    <a:pt x="0" y="1094740"/>
                    <a:pt x="40640" y="1165860"/>
                    <a:pt x="102870" y="1207770"/>
                  </a:cubicBezTo>
                  <a:cubicBezTo>
                    <a:pt x="40640" y="1249680"/>
                    <a:pt x="0" y="1322070"/>
                    <a:pt x="0" y="1402080"/>
                  </a:cubicBezTo>
                  <a:cubicBezTo>
                    <a:pt x="0" y="1483360"/>
                    <a:pt x="40640" y="1554480"/>
                    <a:pt x="102870" y="1596390"/>
                  </a:cubicBezTo>
                  <a:cubicBezTo>
                    <a:pt x="40640" y="1638300"/>
                    <a:pt x="0" y="1709420"/>
                    <a:pt x="0" y="1790700"/>
                  </a:cubicBezTo>
                  <a:cubicBezTo>
                    <a:pt x="0" y="1871980"/>
                    <a:pt x="40640" y="1943100"/>
                    <a:pt x="102870" y="1985010"/>
                  </a:cubicBezTo>
                  <a:cubicBezTo>
                    <a:pt x="40640" y="2026920"/>
                    <a:pt x="0" y="2099310"/>
                    <a:pt x="0" y="2179320"/>
                  </a:cubicBezTo>
                  <a:cubicBezTo>
                    <a:pt x="0" y="2260600"/>
                    <a:pt x="40640" y="2331720"/>
                    <a:pt x="102870" y="2373630"/>
                  </a:cubicBezTo>
                  <a:cubicBezTo>
                    <a:pt x="40640" y="2418080"/>
                    <a:pt x="0" y="2489200"/>
                    <a:pt x="0" y="2570480"/>
                  </a:cubicBezTo>
                  <a:cubicBezTo>
                    <a:pt x="0" y="2651760"/>
                    <a:pt x="40640" y="2722880"/>
                    <a:pt x="102870" y="2764790"/>
                  </a:cubicBezTo>
                  <a:cubicBezTo>
                    <a:pt x="40640" y="2806700"/>
                    <a:pt x="0" y="2879090"/>
                    <a:pt x="0" y="2959100"/>
                  </a:cubicBezTo>
                  <a:cubicBezTo>
                    <a:pt x="0" y="3040380"/>
                    <a:pt x="40640" y="3111500"/>
                    <a:pt x="102870" y="3153410"/>
                  </a:cubicBezTo>
                  <a:cubicBezTo>
                    <a:pt x="40640" y="3195320"/>
                    <a:pt x="0" y="3266440"/>
                    <a:pt x="0" y="3347720"/>
                  </a:cubicBezTo>
                  <a:cubicBezTo>
                    <a:pt x="0" y="3429000"/>
                    <a:pt x="40640" y="3500120"/>
                    <a:pt x="102870" y="3542030"/>
                  </a:cubicBezTo>
                  <a:cubicBezTo>
                    <a:pt x="40640" y="3583940"/>
                    <a:pt x="0" y="3655060"/>
                    <a:pt x="0" y="3736340"/>
                  </a:cubicBezTo>
                  <a:cubicBezTo>
                    <a:pt x="0" y="3817620"/>
                    <a:pt x="40640" y="3888740"/>
                    <a:pt x="102870" y="3930650"/>
                  </a:cubicBezTo>
                  <a:cubicBezTo>
                    <a:pt x="40640" y="3973830"/>
                    <a:pt x="0" y="4044950"/>
                    <a:pt x="0" y="4124959"/>
                  </a:cubicBezTo>
                  <a:cubicBezTo>
                    <a:pt x="0" y="4206239"/>
                    <a:pt x="40640" y="4277359"/>
                    <a:pt x="102870" y="4319269"/>
                  </a:cubicBezTo>
                  <a:cubicBezTo>
                    <a:pt x="40640" y="4361180"/>
                    <a:pt x="0" y="4432300"/>
                    <a:pt x="0" y="4513580"/>
                  </a:cubicBezTo>
                  <a:cubicBezTo>
                    <a:pt x="0" y="4594860"/>
                    <a:pt x="40640" y="4665980"/>
                    <a:pt x="102870" y="4707890"/>
                  </a:cubicBezTo>
                  <a:cubicBezTo>
                    <a:pt x="40640" y="4749800"/>
                    <a:pt x="0" y="4820920"/>
                    <a:pt x="0" y="4902200"/>
                  </a:cubicBezTo>
                  <a:cubicBezTo>
                    <a:pt x="0" y="4983480"/>
                    <a:pt x="40640" y="5054600"/>
                    <a:pt x="102870" y="5096510"/>
                  </a:cubicBezTo>
                  <a:cubicBezTo>
                    <a:pt x="40640" y="5138420"/>
                    <a:pt x="0" y="5210810"/>
                    <a:pt x="0" y="5290820"/>
                  </a:cubicBezTo>
                  <a:cubicBezTo>
                    <a:pt x="0" y="5372100"/>
                    <a:pt x="40640" y="5443220"/>
                    <a:pt x="102870" y="5485130"/>
                  </a:cubicBezTo>
                  <a:cubicBezTo>
                    <a:pt x="40640" y="5527039"/>
                    <a:pt x="0" y="5598159"/>
                    <a:pt x="0" y="5679439"/>
                  </a:cubicBezTo>
                  <a:cubicBezTo>
                    <a:pt x="0" y="5760719"/>
                    <a:pt x="40640" y="5831839"/>
                    <a:pt x="102870" y="5873749"/>
                  </a:cubicBezTo>
                  <a:cubicBezTo>
                    <a:pt x="40640" y="5915659"/>
                    <a:pt x="0" y="5986779"/>
                    <a:pt x="0" y="6068059"/>
                  </a:cubicBezTo>
                  <a:cubicBezTo>
                    <a:pt x="0" y="6149339"/>
                    <a:pt x="40640" y="6220459"/>
                    <a:pt x="102870" y="6262369"/>
                  </a:cubicBezTo>
                  <a:cubicBezTo>
                    <a:pt x="40640" y="6304280"/>
                    <a:pt x="0" y="6375400"/>
                    <a:pt x="0" y="6456680"/>
                  </a:cubicBezTo>
                  <a:cubicBezTo>
                    <a:pt x="0" y="6537960"/>
                    <a:pt x="40640" y="6609080"/>
                    <a:pt x="102870" y="6650990"/>
                  </a:cubicBezTo>
                  <a:cubicBezTo>
                    <a:pt x="40640" y="6692900"/>
                    <a:pt x="0" y="6764020"/>
                    <a:pt x="0" y="6845300"/>
                  </a:cubicBezTo>
                  <a:cubicBezTo>
                    <a:pt x="0" y="6926580"/>
                    <a:pt x="40640" y="6997700"/>
                    <a:pt x="102870" y="7039610"/>
                  </a:cubicBezTo>
                  <a:cubicBezTo>
                    <a:pt x="40640" y="7082790"/>
                    <a:pt x="0" y="7153910"/>
                    <a:pt x="0" y="7233920"/>
                  </a:cubicBezTo>
                  <a:cubicBezTo>
                    <a:pt x="0" y="7315200"/>
                    <a:pt x="40640" y="7386320"/>
                    <a:pt x="102870" y="7428230"/>
                  </a:cubicBezTo>
                  <a:cubicBezTo>
                    <a:pt x="40640" y="7470139"/>
                    <a:pt x="0" y="7541260"/>
                    <a:pt x="0" y="7622539"/>
                  </a:cubicBezTo>
                  <a:cubicBezTo>
                    <a:pt x="0" y="7703819"/>
                    <a:pt x="40640" y="7774939"/>
                    <a:pt x="102870" y="7816849"/>
                  </a:cubicBezTo>
                  <a:cubicBezTo>
                    <a:pt x="40640" y="7866380"/>
                    <a:pt x="0" y="7937500"/>
                    <a:pt x="0" y="8018780"/>
                  </a:cubicBezTo>
                  <a:cubicBezTo>
                    <a:pt x="0" y="8100061"/>
                    <a:pt x="40640" y="8171180"/>
                    <a:pt x="102870" y="8213090"/>
                  </a:cubicBezTo>
                  <a:cubicBezTo>
                    <a:pt x="90170" y="8220710"/>
                    <a:pt x="78740" y="8230870"/>
                    <a:pt x="68580" y="8241030"/>
                  </a:cubicBezTo>
                  <a:cubicBezTo>
                    <a:pt x="25400" y="8285480"/>
                    <a:pt x="0" y="8346440"/>
                    <a:pt x="0" y="8407400"/>
                  </a:cubicBezTo>
                  <a:cubicBezTo>
                    <a:pt x="0" y="8469630"/>
                    <a:pt x="25400" y="8529320"/>
                    <a:pt x="68580" y="8573770"/>
                  </a:cubicBezTo>
                  <a:cubicBezTo>
                    <a:pt x="111760" y="8616950"/>
                    <a:pt x="172720" y="8642350"/>
                    <a:pt x="234950" y="8642350"/>
                  </a:cubicBezTo>
                  <a:cubicBezTo>
                    <a:pt x="297180" y="8642350"/>
                    <a:pt x="356870" y="8616950"/>
                    <a:pt x="401320" y="8573770"/>
                  </a:cubicBezTo>
                  <a:cubicBezTo>
                    <a:pt x="412750" y="8562339"/>
                    <a:pt x="422910" y="8549639"/>
                    <a:pt x="430530" y="8536939"/>
                  </a:cubicBezTo>
                  <a:cubicBezTo>
                    <a:pt x="472440" y="8600439"/>
                    <a:pt x="544830" y="8642349"/>
                    <a:pt x="626110" y="8642349"/>
                  </a:cubicBezTo>
                  <a:cubicBezTo>
                    <a:pt x="707390" y="8642349"/>
                    <a:pt x="779780" y="8600439"/>
                    <a:pt x="821690" y="8536939"/>
                  </a:cubicBezTo>
                  <a:cubicBezTo>
                    <a:pt x="863600" y="8600439"/>
                    <a:pt x="935990" y="8642349"/>
                    <a:pt x="1017270" y="8642349"/>
                  </a:cubicBezTo>
                  <a:cubicBezTo>
                    <a:pt x="1099820" y="8642349"/>
                    <a:pt x="1172210" y="8600439"/>
                    <a:pt x="1212850" y="8536939"/>
                  </a:cubicBezTo>
                  <a:cubicBezTo>
                    <a:pt x="1254760" y="8600439"/>
                    <a:pt x="1327150" y="8642349"/>
                    <a:pt x="1408430" y="8642349"/>
                  </a:cubicBezTo>
                  <a:cubicBezTo>
                    <a:pt x="1489710" y="8642349"/>
                    <a:pt x="1562100" y="8600439"/>
                    <a:pt x="1604010" y="8536939"/>
                  </a:cubicBezTo>
                  <a:cubicBezTo>
                    <a:pt x="1645920" y="8600439"/>
                    <a:pt x="1718310" y="8642349"/>
                    <a:pt x="1799590" y="8642349"/>
                  </a:cubicBezTo>
                  <a:cubicBezTo>
                    <a:pt x="1880870" y="8642349"/>
                    <a:pt x="1953260" y="8600439"/>
                    <a:pt x="1995170" y="8536939"/>
                  </a:cubicBezTo>
                  <a:cubicBezTo>
                    <a:pt x="2037080" y="8600439"/>
                    <a:pt x="2109470" y="8642349"/>
                    <a:pt x="2190750" y="8642349"/>
                  </a:cubicBezTo>
                  <a:cubicBezTo>
                    <a:pt x="2273300" y="8642349"/>
                    <a:pt x="2344420" y="8600439"/>
                    <a:pt x="2386330" y="8536939"/>
                  </a:cubicBezTo>
                  <a:cubicBezTo>
                    <a:pt x="2428240" y="8600439"/>
                    <a:pt x="2500630" y="8642349"/>
                    <a:pt x="2581910" y="8642349"/>
                  </a:cubicBezTo>
                  <a:cubicBezTo>
                    <a:pt x="2663190" y="8642349"/>
                    <a:pt x="2735580" y="8600439"/>
                    <a:pt x="2777490" y="8536939"/>
                  </a:cubicBezTo>
                  <a:cubicBezTo>
                    <a:pt x="2819400" y="8600439"/>
                    <a:pt x="2891790" y="8642349"/>
                    <a:pt x="2973070" y="8642349"/>
                  </a:cubicBezTo>
                  <a:cubicBezTo>
                    <a:pt x="3055620" y="8642349"/>
                    <a:pt x="3126740" y="8600439"/>
                    <a:pt x="3168650" y="8536939"/>
                  </a:cubicBezTo>
                  <a:cubicBezTo>
                    <a:pt x="3210560" y="8600439"/>
                    <a:pt x="3282950" y="8642349"/>
                    <a:pt x="3364230" y="8642349"/>
                  </a:cubicBezTo>
                  <a:cubicBezTo>
                    <a:pt x="3445509" y="8642349"/>
                    <a:pt x="3517900" y="8600439"/>
                    <a:pt x="3559809" y="8536939"/>
                  </a:cubicBezTo>
                  <a:cubicBezTo>
                    <a:pt x="3601719" y="8600439"/>
                    <a:pt x="3674109" y="8642349"/>
                    <a:pt x="3755389" y="8642349"/>
                  </a:cubicBezTo>
                  <a:cubicBezTo>
                    <a:pt x="3837939" y="8642349"/>
                    <a:pt x="3909059" y="8600439"/>
                    <a:pt x="3950969" y="8536939"/>
                  </a:cubicBezTo>
                  <a:cubicBezTo>
                    <a:pt x="3992879" y="8600439"/>
                    <a:pt x="4065269" y="8642349"/>
                    <a:pt x="4146549" y="8642349"/>
                  </a:cubicBezTo>
                  <a:cubicBezTo>
                    <a:pt x="4227829" y="8642349"/>
                    <a:pt x="4300219" y="8600439"/>
                    <a:pt x="4342129" y="8536939"/>
                  </a:cubicBezTo>
                  <a:cubicBezTo>
                    <a:pt x="4384039" y="8600439"/>
                    <a:pt x="4456429" y="8642349"/>
                    <a:pt x="4537709" y="8642349"/>
                  </a:cubicBezTo>
                  <a:cubicBezTo>
                    <a:pt x="4618989" y="8642349"/>
                    <a:pt x="4691379" y="8600439"/>
                    <a:pt x="4733289" y="8536939"/>
                  </a:cubicBezTo>
                  <a:cubicBezTo>
                    <a:pt x="4775199" y="8600439"/>
                    <a:pt x="4847589" y="8642349"/>
                    <a:pt x="4928869" y="8642349"/>
                  </a:cubicBezTo>
                  <a:cubicBezTo>
                    <a:pt x="5010149" y="8642349"/>
                    <a:pt x="5082539" y="8600439"/>
                    <a:pt x="5124449" y="8536939"/>
                  </a:cubicBezTo>
                  <a:cubicBezTo>
                    <a:pt x="5166359" y="8600439"/>
                    <a:pt x="5238749" y="8642349"/>
                    <a:pt x="5320029" y="8642349"/>
                  </a:cubicBezTo>
                  <a:cubicBezTo>
                    <a:pt x="5401309" y="8642349"/>
                    <a:pt x="5473699" y="8600439"/>
                    <a:pt x="5515609" y="8536939"/>
                  </a:cubicBezTo>
                  <a:cubicBezTo>
                    <a:pt x="5557519" y="8600439"/>
                    <a:pt x="5629909" y="8642349"/>
                    <a:pt x="5711189" y="8642349"/>
                  </a:cubicBezTo>
                  <a:cubicBezTo>
                    <a:pt x="5793739" y="8642349"/>
                    <a:pt x="5864859" y="8600439"/>
                    <a:pt x="5906769" y="8536939"/>
                  </a:cubicBezTo>
                  <a:cubicBezTo>
                    <a:pt x="5915659" y="8549639"/>
                    <a:pt x="5925819" y="8562339"/>
                    <a:pt x="5935978" y="8573770"/>
                  </a:cubicBezTo>
                  <a:cubicBezTo>
                    <a:pt x="5979158" y="8616950"/>
                    <a:pt x="6040119" y="8642350"/>
                    <a:pt x="6102348" y="8642350"/>
                  </a:cubicBezTo>
                  <a:cubicBezTo>
                    <a:pt x="6163308" y="8642350"/>
                    <a:pt x="6224269" y="8616950"/>
                    <a:pt x="6268719" y="8573770"/>
                  </a:cubicBezTo>
                  <a:cubicBezTo>
                    <a:pt x="6311898" y="8529320"/>
                    <a:pt x="6337298" y="8469630"/>
                    <a:pt x="6337298" y="8407400"/>
                  </a:cubicBezTo>
                  <a:cubicBezTo>
                    <a:pt x="6337298" y="8345170"/>
                    <a:pt x="6311898" y="8285480"/>
                    <a:pt x="6268719" y="8241030"/>
                  </a:cubicBezTo>
                  <a:cubicBezTo>
                    <a:pt x="6258559" y="8230870"/>
                    <a:pt x="6247128" y="8220711"/>
                    <a:pt x="6234428" y="8213090"/>
                  </a:cubicBezTo>
                  <a:cubicBezTo>
                    <a:pt x="6296658" y="8171180"/>
                    <a:pt x="6337298" y="8098790"/>
                    <a:pt x="6337298" y="8018780"/>
                  </a:cubicBezTo>
                  <a:cubicBezTo>
                    <a:pt x="6337298" y="7937500"/>
                    <a:pt x="6296658" y="7866380"/>
                    <a:pt x="6234428" y="7824470"/>
                  </a:cubicBezTo>
                  <a:cubicBezTo>
                    <a:pt x="6296658" y="7782561"/>
                    <a:pt x="6337298" y="7711440"/>
                    <a:pt x="6337298" y="7630161"/>
                  </a:cubicBezTo>
                  <a:cubicBezTo>
                    <a:pt x="6337298" y="7548881"/>
                    <a:pt x="6296658" y="7477761"/>
                    <a:pt x="6234428" y="7435851"/>
                  </a:cubicBezTo>
                  <a:cubicBezTo>
                    <a:pt x="6296658" y="7393941"/>
                    <a:pt x="6337298" y="7321551"/>
                    <a:pt x="6337298" y="7241541"/>
                  </a:cubicBezTo>
                  <a:cubicBezTo>
                    <a:pt x="6337298" y="7160261"/>
                    <a:pt x="6296658" y="7089141"/>
                    <a:pt x="6234428" y="7047231"/>
                  </a:cubicBezTo>
                  <a:cubicBezTo>
                    <a:pt x="6296658" y="7005321"/>
                    <a:pt x="6337298" y="6934201"/>
                    <a:pt x="6337298" y="6852921"/>
                  </a:cubicBezTo>
                  <a:cubicBezTo>
                    <a:pt x="6337298" y="6771642"/>
                    <a:pt x="6296658" y="6700521"/>
                    <a:pt x="6234428" y="6658611"/>
                  </a:cubicBezTo>
                  <a:cubicBezTo>
                    <a:pt x="6296658" y="6615431"/>
                    <a:pt x="6337298" y="6544311"/>
                    <a:pt x="6337298" y="6464302"/>
                  </a:cubicBezTo>
                  <a:cubicBezTo>
                    <a:pt x="6337298" y="6383022"/>
                    <a:pt x="6296658" y="6311902"/>
                    <a:pt x="6234428" y="6269992"/>
                  </a:cubicBezTo>
                  <a:cubicBezTo>
                    <a:pt x="6296658" y="6228082"/>
                    <a:pt x="6337298" y="6156962"/>
                    <a:pt x="6337298" y="6075682"/>
                  </a:cubicBezTo>
                  <a:cubicBezTo>
                    <a:pt x="6337298" y="5994402"/>
                    <a:pt x="6296658" y="5923282"/>
                    <a:pt x="6234428" y="5881372"/>
                  </a:cubicBezTo>
                  <a:cubicBezTo>
                    <a:pt x="6296658" y="5839462"/>
                    <a:pt x="6337298" y="5768342"/>
                    <a:pt x="6337298" y="5687062"/>
                  </a:cubicBezTo>
                  <a:cubicBezTo>
                    <a:pt x="6337298" y="5605782"/>
                    <a:pt x="6296658" y="5534662"/>
                    <a:pt x="6234428" y="5492752"/>
                  </a:cubicBezTo>
                  <a:cubicBezTo>
                    <a:pt x="6296658" y="5449572"/>
                    <a:pt x="6337298" y="5378452"/>
                    <a:pt x="6337298" y="5298442"/>
                  </a:cubicBezTo>
                  <a:cubicBezTo>
                    <a:pt x="6337298" y="5217163"/>
                    <a:pt x="6296658" y="5146042"/>
                    <a:pt x="6234428" y="5104133"/>
                  </a:cubicBezTo>
                  <a:cubicBezTo>
                    <a:pt x="6296658" y="5062223"/>
                    <a:pt x="6337298" y="4991103"/>
                    <a:pt x="6337298" y="4909823"/>
                  </a:cubicBezTo>
                  <a:cubicBezTo>
                    <a:pt x="6337298" y="4828543"/>
                    <a:pt x="6296658" y="4757423"/>
                    <a:pt x="6234428" y="4715513"/>
                  </a:cubicBezTo>
                  <a:cubicBezTo>
                    <a:pt x="6296658" y="4672333"/>
                    <a:pt x="6337298" y="4601213"/>
                    <a:pt x="6337298" y="4521203"/>
                  </a:cubicBezTo>
                  <a:cubicBezTo>
                    <a:pt x="6337298" y="4439923"/>
                    <a:pt x="6296658" y="4368803"/>
                    <a:pt x="6234428" y="4326893"/>
                  </a:cubicBezTo>
                  <a:cubicBezTo>
                    <a:pt x="6296658" y="4284983"/>
                    <a:pt x="6337298" y="4213863"/>
                    <a:pt x="6337298" y="4132583"/>
                  </a:cubicBezTo>
                  <a:cubicBezTo>
                    <a:pt x="6337298" y="4051303"/>
                    <a:pt x="6296658" y="3980183"/>
                    <a:pt x="6234428" y="3938274"/>
                  </a:cubicBezTo>
                  <a:cubicBezTo>
                    <a:pt x="6296658" y="3896364"/>
                    <a:pt x="6337298" y="3825244"/>
                    <a:pt x="6337298" y="3743964"/>
                  </a:cubicBezTo>
                  <a:cubicBezTo>
                    <a:pt x="6337298" y="3662684"/>
                    <a:pt x="6296658" y="3591564"/>
                    <a:pt x="6234428" y="3549654"/>
                  </a:cubicBezTo>
                  <a:cubicBezTo>
                    <a:pt x="6296658" y="3506474"/>
                    <a:pt x="6337298" y="3435354"/>
                    <a:pt x="6337298" y="3355344"/>
                  </a:cubicBezTo>
                  <a:cubicBezTo>
                    <a:pt x="6337298" y="3274064"/>
                    <a:pt x="6296658" y="3202944"/>
                    <a:pt x="6234428" y="3161034"/>
                  </a:cubicBezTo>
                  <a:cubicBezTo>
                    <a:pt x="6296658" y="3119124"/>
                    <a:pt x="6337298" y="3048004"/>
                    <a:pt x="6337298" y="2966724"/>
                  </a:cubicBezTo>
                  <a:cubicBezTo>
                    <a:pt x="6337298" y="2885444"/>
                    <a:pt x="6296658" y="2814324"/>
                    <a:pt x="6234428" y="2772414"/>
                  </a:cubicBezTo>
                  <a:cubicBezTo>
                    <a:pt x="6296658" y="2730504"/>
                    <a:pt x="6337298" y="2659384"/>
                    <a:pt x="6337298" y="2578104"/>
                  </a:cubicBezTo>
                  <a:cubicBezTo>
                    <a:pt x="6337298" y="2496824"/>
                    <a:pt x="6296658" y="2425704"/>
                    <a:pt x="6234428" y="2383794"/>
                  </a:cubicBezTo>
                  <a:cubicBezTo>
                    <a:pt x="6296658" y="2341884"/>
                    <a:pt x="6337298" y="2270764"/>
                    <a:pt x="6337298" y="2189484"/>
                  </a:cubicBezTo>
                  <a:cubicBezTo>
                    <a:pt x="6337298" y="2108204"/>
                    <a:pt x="6296658" y="2037084"/>
                    <a:pt x="6234428" y="1995174"/>
                  </a:cubicBezTo>
                  <a:cubicBezTo>
                    <a:pt x="6296658" y="1953264"/>
                    <a:pt x="6337298" y="1882144"/>
                    <a:pt x="6337298" y="1800864"/>
                  </a:cubicBezTo>
                  <a:cubicBezTo>
                    <a:pt x="6337298" y="1719584"/>
                    <a:pt x="6296658" y="1648464"/>
                    <a:pt x="6234428" y="1606554"/>
                  </a:cubicBezTo>
                  <a:cubicBezTo>
                    <a:pt x="6296658" y="1563374"/>
                    <a:pt x="6337298" y="1492254"/>
                    <a:pt x="6337298" y="1412244"/>
                  </a:cubicBezTo>
                  <a:cubicBezTo>
                    <a:pt x="6337298" y="1330964"/>
                    <a:pt x="6296658" y="1259844"/>
                    <a:pt x="6234428" y="1217934"/>
                  </a:cubicBezTo>
                  <a:cubicBezTo>
                    <a:pt x="6296658" y="1176024"/>
                    <a:pt x="6337298" y="1104904"/>
                    <a:pt x="6337298" y="1023624"/>
                  </a:cubicBezTo>
                  <a:cubicBezTo>
                    <a:pt x="6337298" y="942344"/>
                    <a:pt x="6296658" y="871224"/>
                    <a:pt x="6234428" y="829314"/>
                  </a:cubicBezTo>
                  <a:cubicBezTo>
                    <a:pt x="6309358" y="775974"/>
                    <a:pt x="6349998" y="704854"/>
                    <a:pt x="6349998" y="624844"/>
                  </a:cubicBezTo>
                  <a:close/>
                </a:path>
              </a:pathLst>
            </a:custGeom>
            <a:solidFill>
              <a:srgbClr val="F9B3A9"/>
            </a:solidFill>
          </p:spPr>
        </p:sp>
        <p:sp>
          <p:nvSpPr>
            <p:cNvPr id="5" name="Freeform 5"/>
            <p:cNvSpPr/>
            <p:nvPr/>
          </p:nvSpPr>
          <p:spPr>
            <a:xfrm>
              <a:off x="389890" y="450850"/>
              <a:ext cx="5570220" cy="7743190"/>
            </a:xfrm>
            <a:custGeom>
              <a:avLst/>
              <a:gdLst/>
              <a:ahLst/>
              <a:cxnLst/>
              <a:rect l="l" t="t" r="r" b="b"/>
              <a:pathLst>
                <a:path w="5570220" h="7743190">
                  <a:moveTo>
                    <a:pt x="0" y="0"/>
                  </a:moveTo>
                  <a:lnTo>
                    <a:pt x="5570220" y="0"/>
                  </a:lnTo>
                  <a:lnTo>
                    <a:pt x="5570220" y="7743190"/>
                  </a:lnTo>
                  <a:lnTo>
                    <a:pt x="0" y="7743190"/>
                  </a:lnTo>
                  <a:close/>
                </a:path>
              </a:pathLst>
            </a:custGeom>
            <a:blipFill>
              <a:blip r:embed="rId4" cstate="email">
                <a:extLst>
                  <a:ext uri="{28A0092B-C50C-407E-A947-70E740481C1C}">
                    <a14:useLocalDpi xmlns:a14="http://schemas.microsoft.com/office/drawing/2010/main"/>
                  </a:ext>
                </a:extLst>
              </a:blip>
              <a:stretch>
                <a:fillRect/>
              </a:stretch>
            </a:blipFill>
          </p:spPr>
        </p:sp>
      </p:grpSp>
      <p:grpSp>
        <p:nvGrpSpPr>
          <p:cNvPr id="6" name="Group 6"/>
          <p:cNvGrpSpPr/>
          <p:nvPr/>
        </p:nvGrpSpPr>
        <p:grpSpPr>
          <a:xfrm>
            <a:off x="5973611" y="2922669"/>
            <a:ext cx="9246459" cy="6676259"/>
            <a:chOff x="0" y="0"/>
            <a:chExt cx="2065536" cy="1491387"/>
          </a:xfrm>
        </p:grpSpPr>
        <p:sp>
          <p:nvSpPr>
            <p:cNvPr id="7" name="Freeform 7"/>
            <p:cNvSpPr/>
            <p:nvPr/>
          </p:nvSpPr>
          <p:spPr>
            <a:xfrm>
              <a:off x="0" y="0"/>
              <a:ext cx="2065536" cy="1491387"/>
            </a:xfrm>
            <a:custGeom>
              <a:avLst/>
              <a:gdLst/>
              <a:ahLst/>
              <a:cxnLst/>
              <a:rect l="l" t="t" r="r" b="b"/>
              <a:pathLst>
                <a:path w="2065536" h="1491387">
                  <a:moveTo>
                    <a:pt x="42702" y="0"/>
                  </a:moveTo>
                  <a:lnTo>
                    <a:pt x="2022834" y="0"/>
                  </a:lnTo>
                  <a:cubicBezTo>
                    <a:pt x="2046418" y="0"/>
                    <a:pt x="2065536" y="19118"/>
                    <a:pt x="2065536" y="42702"/>
                  </a:cubicBezTo>
                  <a:lnTo>
                    <a:pt x="2065536" y="1448686"/>
                  </a:lnTo>
                  <a:cubicBezTo>
                    <a:pt x="2065536" y="1472269"/>
                    <a:pt x="2046418" y="1491387"/>
                    <a:pt x="2022834" y="1491387"/>
                  </a:cubicBezTo>
                  <a:lnTo>
                    <a:pt x="42702" y="1491387"/>
                  </a:lnTo>
                  <a:cubicBezTo>
                    <a:pt x="19118" y="1491387"/>
                    <a:pt x="0" y="1472269"/>
                    <a:pt x="0" y="1448686"/>
                  </a:cubicBezTo>
                  <a:lnTo>
                    <a:pt x="0" y="42702"/>
                  </a:lnTo>
                  <a:cubicBezTo>
                    <a:pt x="0" y="19118"/>
                    <a:pt x="19118" y="0"/>
                    <a:pt x="42702" y="0"/>
                  </a:cubicBezTo>
                  <a:close/>
                </a:path>
              </a:pathLst>
            </a:custGeom>
            <a:solidFill>
              <a:srgbClr val="FFF1DF"/>
            </a:solidFill>
            <a:ln w="66675" cap="rnd">
              <a:solidFill>
                <a:srgbClr val="F9B3A9"/>
              </a:solidFill>
              <a:prstDash val="dash"/>
              <a:round/>
            </a:ln>
          </p:spPr>
        </p:sp>
        <p:sp>
          <p:nvSpPr>
            <p:cNvPr id="8" name="TextBox 8"/>
            <p:cNvSpPr txBox="1"/>
            <p:nvPr/>
          </p:nvSpPr>
          <p:spPr>
            <a:xfrm>
              <a:off x="0" y="-85725"/>
              <a:ext cx="2065536" cy="1577112"/>
            </a:xfrm>
            <a:prstGeom prst="rect">
              <a:avLst/>
            </a:prstGeom>
          </p:spPr>
          <p:txBody>
            <a:bodyPr lIns="50800" tIns="50800" rIns="50800" bIns="50800" rtlCol="0" anchor="ctr"/>
            <a:lstStyle/>
            <a:p>
              <a:pPr algn="ctr">
                <a:lnSpc>
                  <a:spcPts val="4200"/>
                </a:lnSpc>
                <a:spcBef>
                  <a:spcPct val="0"/>
                </a:spcBef>
              </a:pPr>
              <a:r>
                <a:rPr lang="en-US" sz="3000" dirty="0" err="1">
                  <a:solidFill>
                    <a:srgbClr val="000000"/>
                  </a:solidFill>
                  <a:latin typeface="Times New Roman"/>
                  <a:ea typeface="Times New Roman"/>
                  <a:cs typeface="Times New Roman"/>
                  <a:sym typeface="Times New Roman"/>
                </a:rPr>
                <a:t>Mặc</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dù</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đồ</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án</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đã</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đạt</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được</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những</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kết</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quả</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nhất</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định</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tuy</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nhiên</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vẫn</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còn</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nhiều</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hướng</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có</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thể</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tiếp</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tục</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nghiên</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cứu</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và</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phát</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triển</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trong</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tương</a:t>
              </a:r>
              <a:r>
                <a:rPr lang="en-US" sz="3000" dirty="0">
                  <a:solidFill>
                    <a:srgbClr val="000000"/>
                  </a:solidFill>
                  <a:latin typeface="Times New Roman"/>
                  <a:ea typeface="Times New Roman"/>
                  <a:cs typeface="Times New Roman"/>
                  <a:sym typeface="Times New Roman"/>
                </a:rPr>
                <a:t> lai. </a:t>
              </a:r>
              <a:r>
                <a:rPr lang="en-US" sz="3000" dirty="0" err="1">
                  <a:solidFill>
                    <a:srgbClr val="000000"/>
                  </a:solidFill>
                  <a:latin typeface="Times New Roman"/>
                  <a:ea typeface="Times New Roman"/>
                  <a:cs typeface="Times New Roman"/>
                  <a:sym typeface="Times New Roman"/>
                </a:rPr>
                <a:t>Cụ</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thể</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có</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thể</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bổ</a:t>
              </a:r>
              <a:r>
                <a:rPr lang="en-US" sz="3000" dirty="0">
                  <a:solidFill>
                    <a:srgbClr val="000000"/>
                  </a:solidFill>
                  <a:latin typeface="Times New Roman"/>
                  <a:ea typeface="Times New Roman"/>
                  <a:cs typeface="Times New Roman"/>
                  <a:sym typeface="Times New Roman"/>
                </a:rPr>
                <a:t> sung </a:t>
              </a:r>
              <a:r>
                <a:rPr lang="en-US" sz="3000" dirty="0" err="1">
                  <a:solidFill>
                    <a:srgbClr val="000000"/>
                  </a:solidFill>
                  <a:latin typeface="Times New Roman"/>
                  <a:ea typeface="Times New Roman"/>
                  <a:cs typeface="Times New Roman"/>
                  <a:sym typeface="Times New Roman"/>
                </a:rPr>
                <a:t>thêm</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các</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thuật</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toán</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sắp</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xếp</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khác</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và</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phân</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tích</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sâu</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hơn</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ưu</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nhược</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điểm</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của</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từng</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thuật</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toán</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Chương</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trình</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cũng</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có</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thể</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được</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cải</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tiến</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bằng</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cách</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đo</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thời</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gian</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thực</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thi</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và</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thống</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kê</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hiệu</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năng</a:t>
              </a:r>
              <a:r>
                <a:rPr lang="en-US" sz="3000" dirty="0">
                  <a:solidFill>
                    <a:srgbClr val="000000"/>
                  </a:solidFill>
                  <a:latin typeface="Times New Roman"/>
                  <a:ea typeface="Times New Roman"/>
                  <a:cs typeface="Times New Roman"/>
                  <a:sym typeface="Times New Roman"/>
                </a:rPr>
                <a:t> chi </a:t>
              </a:r>
              <a:r>
                <a:rPr lang="en-US" sz="3000" dirty="0" err="1">
                  <a:solidFill>
                    <a:srgbClr val="000000"/>
                  </a:solidFill>
                  <a:latin typeface="Times New Roman"/>
                  <a:ea typeface="Times New Roman"/>
                  <a:cs typeface="Times New Roman"/>
                  <a:sym typeface="Times New Roman"/>
                </a:rPr>
                <a:t>tiết</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hơn</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Ngoài</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ra</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việc</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phát</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triển</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giao</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diện</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đồ</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họa</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sẽ</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giúp</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nâng</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cao</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khả</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năng</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tương</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tác</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với</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người</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dùng</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Bên</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cạnh</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đó</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đề</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tài</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có</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thể</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mở</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rộng</a:t>
              </a:r>
              <a:r>
                <a:rPr lang="en-US" sz="3000" dirty="0">
                  <a:solidFill>
                    <a:srgbClr val="000000"/>
                  </a:solidFill>
                  <a:latin typeface="Times New Roman"/>
                  <a:ea typeface="Times New Roman"/>
                  <a:cs typeface="Times New Roman"/>
                  <a:sym typeface="Times New Roman"/>
                </a:rPr>
                <a:t> sang </a:t>
              </a:r>
              <a:r>
                <a:rPr lang="en-US" sz="3000" dirty="0" err="1">
                  <a:solidFill>
                    <a:srgbClr val="000000"/>
                  </a:solidFill>
                  <a:latin typeface="Times New Roman"/>
                  <a:ea typeface="Times New Roman"/>
                  <a:cs typeface="Times New Roman"/>
                  <a:sym typeface="Times New Roman"/>
                </a:rPr>
                <a:t>các</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cấu</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trúc</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dữ</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liệu</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khác</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như</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danh</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sách</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liên</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kết</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đôi</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cây</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hoặc</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đồ</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thị</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cũng</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như</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ứng</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dụng</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vào</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các</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bài</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toán</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quản</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lý</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dữ</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liệu</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thực</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tế</a:t>
              </a:r>
              <a:endParaRPr lang="en-US" sz="3000" dirty="0">
                <a:solidFill>
                  <a:srgbClr val="000000"/>
                </a:solidFill>
                <a:latin typeface="Times New Roman"/>
                <a:ea typeface="Times New Roman"/>
                <a:cs typeface="Times New Roman"/>
                <a:sym typeface="Times New Roman"/>
              </a:endParaRPr>
            </a:p>
          </p:txBody>
        </p:sp>
      </p:grpSp>
      <p:sp>
        <p:nvSpPr>
          <p:cNvPr id="9" name="Freeform 9"/>
          <p:cNvSpPr/>
          <p:nvPr/>
        </p:nvSpPr>
        <p:spPr>
          <a:xfrm flipV="1">
            <a:off x="15953158" y="339436"/>
            <a:ext cx="2621501" cy="3631802"/>
          </a:xfrm>
          <a:custGeom>
            <a:avLst/>
            <a:gdLst/>
            <a:ahLst/>
            <a:cxnLst/>
            <a:rect l="l" t="t" r="r" b="b"/>
            <a:pathLst>
              <a:path w="2621501" h="3631802">
                <a:moveTo>
                  <a:pt x="0" y="3631801"/>
                </a:moveTo>
                <a:lnTo>
                  <a:pt x="2621500" y="3631801"/>
                </a:lnTo>
                <a:lnTo>
                  <a:pt x="2621500" y="0"/>
                </a:lnTo>
                <a:lnTo>
                  <a:pt x="0" y="0"/>
                </a:lnTo>
                <a:lnTo>
                  <a:pt x="0" y="3631801"/>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0" name="Freeform 10"/>
          <p:cNvSpPr/>
          <p:nvPr/>
        </p:nvSpPr>
        <p:spPr>
          <a:xfrm>
            <a:off x="524477" y="4160098"/>
            <a:ext cx="1485117" cy="1455415"/>
          </a:xfrm>
          <a:custGeom>
            <a:avLst/>
            <a:gdLst/>
            <a:ahLst/>
            <a:cxnLst/>
            <a:rect l="l" t="t" r="r" b="b"/>
            <a:pathLst>
              <a:path w="1485117" h="1455415">
                <a:moveTo>
                  <a:pt x="0" y="0"/>
                </a:moveTo>
                <a:lnTo>
                  <a:pt x="1485117" y="0"/>
                </a:lnTo>
                <a:lnTo>
                  <a:pt x="1485117" y="1455415"/>
                </a:lnTo>
                <a:lnTo>
                  <a:pt x="0" y="145541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1" name="Freeform 11"/>
          <p:cNvSpPr/>
          <p:nvPr/>
        </p:nvSpPr>
        <p:spPr>
          <a:xfrm>
            <a:off x="4428545" y="8718790"/>
            <a:ext cx="1226200" cy="1201676"/>
          </a:xfrm>
          <a:custGeom>
            <a:avLst/>
            <a:gdLst/>
            <a:ahLst/>
            <a:cxnLst/>
            <a:rect l="l" t="t" r="r" b="b"/>
            <a:pathLst>
              <a:path w="1226200" h="1201676">
                <a:moveTo>
                  <a:pt x="0" y="0"/>
                </a:moveTo>
                <a:lnTo>
                  <a:pt x="1226200" y="0"/>
                </a:lnTo>
                <a:lnTo>
                  <a:pt x="1226200" y="1201676"/>
                </a:lnTo>
                <a:lnTo>
                  <a:pt x="0" y="120167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2" name="Freeform 12"/>
          <p:cNvSpPr/>
          <p:nvPr/>
        </p:nvSpPr>
        <p:spPr>
          <a:xfrm>
            <a:off x="2651000" y="2986579"/>
            <a:ext cx="2085531" cy="1986942"/>
          </a:xfrm>
          <a:custGeom>
            <a:avLst/>
            <a:gdLst/>
            <a:ahLst/>
            <a:cxnLst/>
            <a:rect l="l" t="t" r="r" b="b"/>
            <a:pathLst>
              <a:path w="2085531" h="1986942">
                <a:moveTo>
                  <a:pt x="0" y="0"/>
                </a:moveTo>
                <a:lnTo>
                  <a:pt x="2085530" y="0"/>
                </a:lnTo>
                <a:lnTo>
                  <a:pt x="2085530" y="1986942"/>
                </a:lnTo>
                <a:lnTo>
                  <a:pt x="0" y="198694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3" name="Freeform 13"/>
          <p:cNvSpPr/>
          <p:nvPr/>
        </p:nvSpPr>
        <p:spPr>
          <a:xfrm>
            <a:off x="841639" y="1241743"/>
            <a:ext cx="1764330" cy="1680925"/>
          </a:xfrm>
          <a:custGeom>
            <a:avLst/>
            <a:gdLst/>
            <a:ahLst/>
            <a:cxnLst/>
            <a:rect l="l" t="t" r="r" b="b"/>
            <a:pathLst>
              <a:path w="1764330" h="1680925">
                <a:moveTo>
                  <a:pt x="0" y="0"/>
                </a:moveTo>
                <a:lnTo>
                  <a:pt x="1764331" y="0"/>
                </a:lnTo>
                <a:lnTo>
                  <a:pt x="1764331" y="1680926"/>
                </a:lnTo>
                <a:lnTo>
                  <a:pt x="0" y="1680926"/>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4" name="Freeform 14"/>
          <p:cNvSpPr/>
          <p:nvPr/>
        </p:nvSpPr>
        <p:spPr>
          <a:xfrm>
            <a:off x="475409" y="6026617"/>
            <a:ext cx="4261122" cy="3694770"/>
          </a:xfrm>
          <a:custGeom>
            <a:avLst/>
            <a:gdLst/>
            <a:ahLst/>
            <a:cxnLst/>
            <a:rect l="l" t="t" r="r" b="b"/>
            <a:pathLst>
              <a:path w="4261122" h="3694770">
                <a:moveTo>
                  <a:pt x="0" y="0"/>
                </a:moveTo>
                <a:lnTo>
                  <a:pt x="4261121" y="0"/>
                </a:lnTo>
                <a:lnTo>
                  <a:pt x="4261121" y="3694770"/>
                </a:lnTo>
                <a:lnTo>
                  <a:pt x="0" y="3694770"/>
                </a:lnTo>
                <a:lnTo>
                  <a:pt x="0" y="0"/>
                </a:lnTo>
                <a:close/>
              </a:path>
            </a:pathLst>
          </a:custGeom>
          <a:blipFill>
            <a:blip r:embed="rId13" cstate="email">
              <a:extLst>
                <a:ext uri="{28A0092B-C50C-407E-A947-70E740481C1C}">
                  <a14:useLocalDpi xmlns:a14="http://schemas.microsoft.com/office/drawing/2010/main"/>
                </a:ext>
              </a:extLst>
            </a:blip>
            <a:stretch>
              <a:fillRect/>
            </a:stretch>
          </a:blipFill>
        </p:spPr>
      </p:sp>
      <p:sp>
        <p:nvSpPr>
          <p:cNvPr id="15" name="Freeform 15"/>
          <p:cNvSpPr/>
          <p:nvPr/>
        </p:nvSpPr>
        <p:spPr>
          <a:xfrm>
            <a:off x="3269784" y="796636"/>
            <a:ext cx="847962" cy="831002"/>
          </a:xfrm>
          <a:custGeom>
            <a:avLst/>
            <a:gdLst/>
            <a:ahLst/>
            <a:cxnLst/>
            <a:rect l="l" t="t" r="r" b="b"/>
            <a:pathLst>
              <a:path w="847962" h="831002">
                <a:moveTo>
                  <a:pt x="0" y="0"/>
                </a:moveTo>
                <a:lnTo>
                  <a:pt x="847962" y="0"/>
                </a:lnTo>
                <a:lnTo>
                  <a:pt x="847962" y="831002"/>
                </a:lnTo>
                <a:lnTo>
                  <a:pt x="0" y="83100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6" name="TextBox 16"/>
          <p:cNvSpPr txBox="1"/>
          <p:nvPr/>
        </p:nvSpPr>
        <p:spPr>
          <a:xfrm>
            <a:off x="2009594" y="247650"/>
            <a:ext cx="16003694" cy="781050"/>
          </a:xfrm>
          <a:prstGeom prst="rect">
            <a:avLst/>
          </a:prstGeom>
        </p:spPr>
        <p:txBody>
          <a:bodyPr lIns="0" tIns="0" rIns="0" bIns="0" rtlCol="0" anchor="t">
            <a:spAutoFit/>
          </a:bodyPr>
          <a:lstStyle/>
          <a:p>
            <a:pPr algn="ctr">
              <a:lnSpc>
                <a:spcPts val="5400"/>
              </a:lnSpc>
            </a:pPr>
            <a:r>
              <a:rPr lang="en-US" sz="6000" dirty="0">
                <a:solidFill>
                  <a:srgbClr val="000000"/>
                </a:solidFill>
                <a:latin typeface="Times New Roman"/>
                <a:ea typeface="Times New Roman"/>
                <a:cs typeface="Times New Roman"/>
                <a:sym typeface="Times New Roman"/>
              </a:rPr>
              <a:t>HƯỚNG PHÁT TRIỂN</a:t>
            </a:r>
          </a:p>
        </p:txBody>
      </p:sp>
      <p:sp>
        <p:nvSpPr>
          <p:cNvPr id="17" name="Freeform 17"/>
          <p:cNvSpPr/>
          <p:nvPr/>
        </p:nvSpPr>
        <p:spPr>
          <a:xfrm rot="1148200">
            <a:off x="15480692" y="6582805"/>
            <a:ext cx="2546687" cy="2019310"/>
          </a:xfrm>
          <a:custGeom>
            <a:avLst/>
            <a:gdLst/>
            <a:ahLst/>
            <a:cxnLst/>
            <a:rect l="l" t="t" r="r" b="b"/>
            <a:pathLst>
              <a:path w="2546687" h="2019310">
                <a:moveTo>
                  <a:pt x="0" y="0"/>
                </a:moveTo>
                <a:lnTo>
                  <a:pt x="2546686" y="0"/>
                </a:lnTo>
                <a:lnTo>
                  <a:pt x="2546686" y="2019310"/>
                </a:lnTo>
                <a:lnTo>
                  <a:pt x="0" y="2019310"/>
                </a:lnTo>
                <a:lnTo>
                  <a:pt x="0" y="0"/>
                </a:lnTo>
                <a:close/>
              </a:path>
            </a:pathLst>
          </a:custGeom>
          <a:blipFill>
            <a:blip r:embed="rId14" cstate="email">
              <a:extLst>
                <a:ext uri="{28A0092B-C50C-407E-A947-70E740481C1C}">
                  <a14:useLocalDpi xmlns:a14="http://schemas.microsoft.com/office/drawing/2010/main"/>
                </a:ext>
              </a:extLst>
            </a:blip>
            <a:stretch>
              <a:fillRect/>
            </a:stretch>
          </a:blipFill>
        </p:spPr>
      </p:sp>
      <p:sp>
        <p:nvSpPr>
          <p:cNvPr id="18" name="AutoShape 18"/>
          <p:cNvSpPr/>
          <p:nvPr/>
        </p:nvSpPr>
        <p:spPr>
          <a:xfrm flipV="1">
            <a:off x="4186155" y="1347111"/>
            <a:ext cx="11705305" cy="0"/>
          </a:xfrm>
          <a:prstGeom prst="line">
            <a:avLst/>
          </a:prstGeom>
          <a:ln w="38100" cap="flat">
            <a:solidFill>
              <a:srgbClr val="000000"/>
            </a:solidFill>
            <a:prstDash val="solid"/>
            <a:headEnd type="none" w="sm" len="sm"/>
            <a:tailEnd type="none" w="sm" len="sm"/>
          </a:ln>
        </p:spPr>
      </p:sp>
      <p:sp>
        <p:nvSpPr>
          <p:cNvPr id="19" name="Freeform 19"/>
          <p:cNvSpPr/>
          <p:nvPr/>
        </p:nvSpPr>
        <p:spPr>
          <a:xfrm rot="233397">
            <a:off x="15987262" y="8891405"/>
            <a:ext cx="3406700" cy="1121114"/>
          </a:xfrm>
          <a:custGeom>
            <a:avLst/>
            <a:gdLst/>
            <a:ahLst/>
            <a:cxnLst/>
            <a:rect l="l" t="t" r="r" b="b"/>
            <a:pathLst>
              <a:path w="3406700" h="1121114">
                <a:moveTo>
                  <a:pt x="0" y="0"/>
                </a:moveTo>
                <a:lnTo>
                  <a:pt x="3406700" y="0"/>
                </a:lnTo>
                <a:lnTo>
                  <a:pt x="3406700" y="1121114"/>
                </a:lnTo>
                <a:lnTo>
                  <a:pt x="0" y="1121114"/>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20" name="TextBox 20"/>
          <p:cNvSpPr txBox="1"/>
          <p:nvPr/>
        </p:nvSpPr>
        <p:spPr>
          <a:xfrm>
            <a:off x="16944661" y="9217928"/>
            <a:ext cx="629279" cy="447675"/>
          </a:xfrm>
          <a:prstGeom prst="rect">
            <a:avLst/>
          </a:prstGeom>
        </p:spPr>
        <p:txBody>
          <a:bodyPr lIns="0" tIns="0" rIns="0" bIns="0" rtlCol="0" anchor="t">
            <a:spAutoFit/>
          </a:bodyPr>
          <a:lstStyle/>
          <a:p>
            <a:pPr algn="ctr">
              <a:lnSpc>
                <a:spcPts val="3150"/>
              </a:lnSpc>
            </a:pPr>
            <a:r>
              <a:rPr lang="en-US" sz="3500">
                <a:solidFill>
                  <a:srgbClr val="FFFFFF"/>
                </a:solidFill>
                <a:latin typeface="KG Primary Penmanship"/>
                <a:ea typeface="KG Primary Penmanship"/>
                <a:cs typeface="KG Primary Penmanship"/>
                <a:sym typeface="KG Primary Penmanship"/>
              </a:rPr>
              <a:t>23</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anim calcmode="lin" valueType="num">
                                      <p:cBhvr>
                                        <p:cTn id="8" dur="1000" fill="hold"/>
                                        <p:tgtEl>
                                          <p:spTgt spid="16"/>
                                        </p:tgtEl>
                                        <p:attrNameLst>
                                          <p:attrName>ppt_x</p:attrName>
                                        </p:attrNameLst>
                                      </p:cBhvr>
                                      <p:tavLst>
                                        <p:tav tm="0">
                                          <p:val>
                                            <p:strVal val="#ppt_x"/>
                                          </p:val>
                                        </p:tav>
                                        <p:tav tm="100000">
                                          <p:val>
                                            <p:strVal val="#ppt_x"/>
                                          </p:val>
                                        </p:tav>
                                      </p:tavLst>
                                    </p:anim>
                                    <p:anim calcmode="lin" valueType="num">
                                      <p:cBhvr>
                                        <p:cTn id="9"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anim calcmode="lin" valueType="num">
                                      <p:cBhvr>
                                        <p:cTn id="15" dur="1000" fill="hold"/>
                                        <p:tgtEl>
                                          <p:spTgt spid="6"/>
                                        </p:tgtEl>
                                        <p:attrNameLst>
                                          <p:attrName>ppt_x</p:attrName>
                                        </p:attrNameLst>
                                      </p:cBhvr>
                                      <p:tavLst>
                                        <p:tav tm="0">
                                          <p:val>
                                            <p:strVal val="#ppt_x"/>
                                          </p:val>
                                        </p:tav>
                                        <p:tav tm="100000">
                                          <p:val>
                                            <p:strVal val="#ppt_x"/>
                                          </p:val>
                                        </p:tav>
                                      </p:tavLst>
                                    </p:anim>
                                    <p:anim calcmode="lin" valueType="num">
                                      <p:cBhvr>
                                        <p:cTn id="1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FF1DF"/>
        </a:solidFill>
        <a:effectLst/>
      </p:bgPr>
    </p:bg>
    <p:spTree>
      <p:nvGrpSpPr>
        <p:cNvPr id="1" name=""/>
        <p:cNvGrpSpPr/>
        <p:nvPr/>
      </p:nvGrpSpPr>
      <p:grpSpPr>
        <a:xfrm>
          <a:off x="0" y="0"/>
          <a:ext cx="0" cy="0"/>
          <a:chOff x="0" y="0"/>
          <a:chExt cx="0" cy="0"/>
        </a:xfrm>
      </p:grpSpPr>
      <p:sp>
        <p:nvSpPr>
          <p:cNvPr id="2" name="Freeform 2"/>
          <p:cNvSpPr/>
          <p:nvPr/>
        </p:nvSpPr>
        <p:spPr>
          <a:xfrm rot="2592102">
            <a:off x="-3785202" y="6070920"/>
            <a:ext cx="8576084" cy="8111727"/>
          </a:xfrm>
          <a:custGeom>
            <a:avLst/>
            <a:gdLst/>
            <a:ahLst/>
            <a:cxnLst/>
            <a:rect l="l" t="t" r="r" b="b"/>
            <a:pathLst>
              <a:path w="8576084" h="8111727">
                <a:moveTo>
                  <a:pt x="0" y="0"/>
                </a:moveTo>
                <a:lnTo>
                  <a:pt x="8576084" y="0"/>
                </a:lnTo>
                <a:lnTo>
                  <a:pt x="8576084" y="8111727"/>
                </a:lnTo>
                <a:lnTo>
                  <a:pt x="0" y="811172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1959976">
            <a:off x="12226587" y="-4532682"/>
            <a:ext cx="9181557" cy="8684417"/>
          </a:xfrm>
          <a:custGeom>
            <a:avLst/>
            <a:gdLst/>
            <a:ahLst/>
            <a:cxnLst/>
            <a:rect l="l" t="t" r="r" b="b"/>
            <a:pathLst>
              <a:path w="9181557" h="8684417">
                <a:moveTo>
                  <a:pt x="0" y="0"/>
                </a:moveTo>
                <a:lnTo>
                  <a:pt x="9181557" y="0"/>
                </a:lnTo>
                <a:lnTo>
                  <a:pt x="9181557" y="8684417"/>
                </a:lnTo>
                <a:lnTo>
                  <a:pt x="0" y="868441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4" name="Group 4"/>
          <p:cNvGrpSpPr>
            <a:grpSpLocks noChangeAspect="1"/>
          </p:cNvGrpSpPr>
          <p:nvPr/>
        </p:nvGrpSpPr>
        <p:grpSpPr>
          <a:xfrm rot="3594224">
            <a:off x="12158528" y="4998197"/>
            <a:ext cx="10201545" cy="13886343"/>
            <a:chOff x="0" y="0"/>
            <a:chExt cx="6350000" cy="8643620"/>
          </a:xfrm>
        </p:grpSpPr>
        <p:sp>
          <p:nvSpPr>
            <p:cNvPr id="5" name="Freeform 5"/>
            <p:cNvSpPr/>
            <p:nvPr/>
          </p:nvSpPr>
          <p:spPr>
            <a:xfrm>
              <a:off x="0" y="0"/>
              <a:ext cx="6350000" cy="8642350"/>
            </a:xfrm>
            <a:custGeom>
              <a:avLst/>
              <a:gdLst/>
              <a:ahLst/>
              <a:cxnLst/>
              <a:rect l="l" t="t" r="r" b="b"/>
              <a:pathLst>
                <a:path w="6350000" h="8642350">
                  <a:moveTo>
                    <a:pt x="6350000" y="624840"/>
                  </a:moveTo>
                  <a:cubicBezTo>
                    <a:pt x="6350000" y="543560"/>
                    <a:pt x="6309360" y="472440"/>
                    <a:pt x="6247130" y="430530"/>
                  </a:cubicBezTo>
                  <a:cubicBezTo>
                    <a:pt x="6259830" y="422910"/>
                    <a:pt x="6271260" y="412750"/>
                    <a:pt x="6281420" y="402590"/>
                  </a:cubicBezTo>
                  <a:cubicBezTo>
                    <a:pt x="6324600" y="358140"/>
                    <a:pt x="6350000" y="298450"/>
                    <a:pt x="6350000" y="236220"/>
                  </a:cubicBezTo>
                  <a:cubicBezTo>
                    <a:pt x="6350000" y="173990"/>
                    <a:pt x="6324600" y="114300"/>
                    <a:pt x="6281420" y="69850"/>
                  </a:cubicBezTo>
                  <a:cubicBezTo>
                    <a:pt x="6236970" y="25400"/>
                    <a:pt x="6176010" y="0"/>
                    <a:pt x="6115050" y="0"/>
                  </a:cubicBezTo>
                  <a:cubicBezTo>
                    <a:pt x="6052820" y="0"/>
                    <a:pt x="5991860" y="25400"/>
                    <a:pt x="5948680" y="68580"/>
                  </a:cubicBezTo>
                  <a:cubicBezTo>
                    <a:pt x="5937250" y="80010"/>
                    <a:pt x="5927090" y="92710"/>
                    <a:pt x="5919470" y="105410"/>
                  </a:cubicBezTo>
                  <a:cubicBezTo>
                    <a:pt x="5877560" y="41910"/>
                    <a:pt x="5805170" y="0"/>
                    <a:pt x="5723890" y="0"/>
                  </a:cubicBezTo>
                  <a:cubicBezTo>
                    <a:pt x="5642610" y="0"/>
                    <a:pt x="5570220" y="41910"/>
                    <a:pt x="5528310" y="105410"/>
                  </a:cubicBezTo>
                  <a:cubicBezTo>
                    <a:pt x="5486400" y="41910"/>
                    <a:pt x="5414010" y="0"/>
                    <a:pt x="5332730" y="0"/>
                  </a:cubicBezTo>
                  <a:cubicBezTo>
                    <a:pt x="5250180" y="0"/>
                    <a:pt x="5179060" y="41910"/>
                    <a:pt x="5137150" y="105410"/>
                  </a:cubicBezTo>
                  <a:cubicBezTo>
                    <a:pt x="5095241" y="41910"/>
                    <a:pt x="5022850" y="0"/>
                    <a:pt x="4941570" y="0"/>
                  </a:cubicBezTo>
                  <a:cubicBezTo>
                    <a:pt x="4860291" y="0"/>
                    <a:pt x="4787900" y="41910"/>
                    <a:pt x="4745990" y="105410"/>
                  </a:cubicBezTo>
                  <a:cubicBezTo>
                    <a:pt x="4704080" y="41910"/>
                    <a:pt x="4631690" y="0"/>
                    <a:pt x="4550410" y="0"/>
                  </a:cubicBezTo>
                  <a:cubicBezTo>
                    <a:pt x="4469130" y="0"/>
                    <a:pt x="4396740" y="41910"/>
                    <a:pt x="4354830" y="105410"/>
                  </a:cubicBezTo>
                  <a:cubicBezTo>
                    <a:pt x="4312920" y="41910"/>
                    <a:pt x="4240530" y="0"/>
                    <a:pt x="4159250" y="0"/>
                  </a:cubicBezTo>
                  <a:cubicBezTo>
                    <a:pt x="4077970" y="0"/>
                    <a:pt x="4005580" y="41910"/>
                    <a:pt x="3963670" y="105410"/>
                  </a:cubicBezTo>
                  <a:cubicBezTo>
                    <a:pt x="3921761" y="41910"/>
                    <a:pt x="3849370" y="0"/>
                    <a:pt x="3768091" y="0"/>
                  </a:cubicBezTo>
                  <a:cubicBezTo>
                    <a:pt x="3686811" y="0"/>
                    <a:pt x="3614420" y="41910"/>
                    <a:pt x="3572511" y="105410"/>
                  </a:cubicBezTo>
                  <a:cubicBezTo>
                    <a:pt x="3530601" y="41910"/>
                    <a:pt x="3458211" y="0"/>
                    <a:pt x="3376931" y="0"/>
                  </a:cubicBezTo>
                  <a:cubicBezTo>
                    <a:pt x="3295651" y="0"/>
                    <a:pt x="3216910" y="41910"/>
                    <a:pt x="3175000" y="105410"/>
                  </a:cubicBezTo>
                  <a:cubicBezTo>
                    <a:pt x="3133090" y="41910"/>
                    <a:pt x="3060700" y="0"/>
                    <a:pt x="2979420" y="0"/>
                  </a:cubicBezTo>
                  <a:cubicBezTo>
                    <a:pt x="2898140" y="0"/>
                    <a:pt x="2825750" y="41910"/>
                    <a:pt x="2783840" y="105410"/>
                  </a:cubicBezTo>
                  <a:cubicBezTo>
                    <a:pt x="2741930" y="41910"/>
                    <a:pt x="2669540" y="0"/>
                    <a:pt x="2588260" y="0"/>
                  </a:cubicBezTo>
                  <a:cubicBezTo>
                    <a:pt x="2505710" y="0"/>
                    <a:pt x="2434590" y="41910"/>
                    <a:pt x="2392680" y="105410"/>
                  </a:cubicBezTo>
                  <a:cubicBezTo>
                    <a:pt x="2350770" y="41910"/>
                    <a:pt x="2278380" y="0"/>
                    <a:pt x="2197100" y="0"/>
                  </a:cubicBezTo>
                  <a:cubicBezTo>
                    <a:pt x="2115820" y="0"/>
                    <a:pt x="2043430" y="41910"/>
                    <a:pt x="2001520" y="105410"/>
                  </a:cubicBezTo>
                  <a:cubicBezTo>
                    <a:pt x="1959610" y="41910"/>
                    <a:pt x="1887220" y="0"/>
                    <a:pt x="1805941" y="0"/>
                  </a:cubicBezTo>
                  <a:cubicBezTo>
                    <a:pt x="1723391" y="0"/>
                    <a:pt x="1652270" y="41910"/>
                    <a:pt x="1610361" y="105410"/>
                  </a:cubicBezTo>
                  <a:cubicBezTo>
                    <a:pt x="1568450" y="41910"/>
                    <a:pt x="1496061" y="0"/>
                    <a:pt x="1414781" y="0"/>
                  </a:cubicBezTo>
                  <a:cubicBezTo>
                    <a:pt x="1329691" y="0"/>
                    <a:pt x="1257300" y="41910"/>
                    <a:pt x="1215391" y="105410"/>
                  </a:cubicBezTo>
                  <a:cubicBezTo>
                    <a:pt x="1173481" y="41910"/>
                    <a:pt x="1101091" y="0"/>
                    <a:pt x="1019811" y="0"/>
                  </a:cubicBezTo>
                  <a:cubicBezTo>
                    <a:pt x="937261" y="0"/>
                    <a:pt x="866141" y="41910"/>
                    <a:pt x="824231" y="105410"/>
                  </a:cubicBezTo>
                  <a:cubicBezTo>
                    <a:pt x="782321" y="41910"/>
                    <a:pt x="709931" y="0"/>
                    <a:pt x="628650" y="0"/>
                  </a:cubicBezTo>
                  <a:cubicBezTo>
                    <a:pt x="544830" y="0"/>
                    <a:pt x="473710" y="41910"/>
                    <a:pt x="431800" y="105410"/>
                  </a:cubicBezTo>
                  <a:cubicBezTo>
                    <a:pt x="422910" y="92710"/>
                    <a:pt x="412750" y="80010"/>
                    <a:pt x="402590" y="68580"/>
                  </a:cubicBezTo>
                  <a:cubicBezTo>
                    <a:pt x="358140" y="25400"/>
                    <a:pt x="297180" y="0"/>
                    <a:pt x="234950" y="0"/>
                  </a:cubicBezTo>
                  <a:cubicBezTo>
                    <a:pt x="172720" y="0"/>
                    <a:pt x="113030" y="25400"/>
                    <a:pt x="68580" y="68580"/>
                  </a:cubicBezTo>
                  <a:cubicBezTo>
                    <a:pt x="25400" y="113030"/>
                    <a:pt x="0" y="172720"/>
                    <a:pt x="0" y="234950"/>
                  </a:cubicBezTo>
                  <a:cubicBezTo>
                    <a:pt x="0" y="297180"/>
                    <a:pt x="25400" y="356870"/>
                    <a:pt x="68580" y="401320"/>
                  </a:cubicBezTo>
                  <a:cubicBezTo>
                    <a:pt x="78740" y="411480"/>
                    <a:pt x="90170" y="421640"/>
                    <a:pt x="102870" y="429260"/>
                  </a:cubicBezTo>
                  <a:cubicBezTo>
                    <a:pt x="40640" y="472440"/>
                    <a:pt x="0" y="543560"/>
                    <a:pt x="0" y="624840"/>
                  </a:cubicBezTo>
                  <a:cubicBezTo>
                    <a:pt x="0" y="706120"/>
                    <a:pt x="40640" y="777240"/>
                    <a:pt x="102870" y="819150"/>
                  </a:cubicBezTo>
                  <a:cubicBezTo>
                    <a:pt x="40640" y="861060"/>
                    <a:pt x="0" y="932180"/>
                    <a:pt x="0" y="1013460"/>
                  </a:cubicBezTo>
                  <a:cubicBezTo>
                    <a:pt x="0" y="1094740"/>
                    <a:pt x="40640" y="1165860"/>
                    <a:pt x="102870" y="1207770"/>
                  </a:cubicBezTo>
                  <a:cubicBezTo>
                    <a:pt x="40640" y="1249680"/>
                    <a:pt x="0" y="1322070"/>
                    <a:pt x="0" y="1402080"/>
                  </a:cubicBezTo>
                  <a:cubicBezTo>
                    <a:pt x="0" y="1483360"/>
                    <a:pt x="40640" y="1554480"/>
                    <a:pt x="102870" y="1596390"/>
                  </a:cubicBezTo>
                  <a:cubicBezTo>
                    <a:pt x="40640" y="1638300"/>
                    <a:pt x="0" y="1709420"/>
                    <a:pt x="0" y="1790700"/>
                  </a:cubicBezTo>
                  <a:cubicBezTo>
                    <a:pt x="0" y="1871980"/>
                    <a:pt x="40640" y="1943100"/>
                    <a:pt x="102870" y="1985010"/>
                  </a:cubicBezTo>
                  <a:cubicBezTo>
                    <a:pt x="40640" y="2026920"/>
                    <a:pt x="0" y="2099310"/>
                    <a:pt x="0" y="2179320"/>
                  </a:cubicBezTo>
                  <a:cubicBezTo>
                    <a:pt x="0" y="2260600"/>
                    <a:pt x="40640" y="2331720"/>
                    <a:pt x="102870" y="2373630"/>
                  </a:cubicBezTo>
                  <a:cubicBezTo>
                    <a:pt x="40640" y="2418080"/>
                    <a:pt x="0" y="2489200"/>
                    <a:pt x="0" y="2570480"/>
                  </a:cubicBezTo>
                  <a:cubicBezTo>
                    <a:pt x="0" y="2651760"/>
                    <a:pt x="40640" y="2722880"/>
                    <a:pt x="102870" y="2764790"/>
                  </a:cubicBezTo>
                  <a:cubicBezTo>
                    <a:pt x="40640" y="2806700"/>
                    <a:pt x="0" y="2879090"/>
                    <a:pt x="0" y="2959100"/>
                  </a:cubicBezTo>
                  <a:cubicBezTo>
                    <a:pt x="0" y="3040380"/>
                    <a:pt x="40640" y="3111500"/>
                    <a:pt x="102870" y="3153410"/>
                  </a:cubicBezTo>
                  <a:cubicBezTo>
                    <a:pt x="40640" y="3195320"/>
                    <a:pt x="0" y="3266440"/>
                    <a:pt x="0" y="3347720"/>
                  </a:cubicBezTo>
                  <a:cubicBezTo>
                    <a:pt x="0" y="3429000"/>
                    <a:pt x="40640" y="3500120"/>
                    <a:pt x="102870" y="3542030"/>
                  </a:cubicBezTo>
                  <a:cubicBezTo>
                    <a:pt x="40640" y="3583940"/>
                    <a:pt x="0" y="3655060"/>
                    <a:pt x="0" y="3736340"/>
                  </a:cubicBezTo>
                  <a:cubicBezTo>
                    <a:pt x="0" y="3817620"/>
                    <a:pt x="40640" y="3888740"/>
                    <a:pt x="102870" y="3930650"/>
                  </a:cubicBezTo>
                  <a:cubicBezTo>
                    <a:pt x="40640" y="3973830"/>
                    <a:pt x="0" y="4044950"/>
                    <a:pt x="0" y="4124959"/>
                  </a:cubicBezTo>
                  <a:cubicBezTo>
                    <a:pt x="0" y="4206239"/>
                    <a:pt x="40640" y="4277359"/>
                    <a:pt x="102870" y="4319269"/>
                  </a:cubicBezTo>
                  <a:cubicBezTo>
                    <a:pt x="40640" y="4361180"/>
                    <a:pt x="0" y="4432300"/>
                    <a:pt x="0" y="4513580"/>
                  </a:cubicBezTo>
                  <a:cubicBezTo>
                    <a:pt x="0" y="4594860"/>
                    <a:pt x="40640" y="4665980"/>
                    <a:pt x="102870" y="4707890"/>
                  </a:cubicBezTo>
                  <a:cubicBezTo>
                    <a:pt x="40640" y="4749800"/>
                    <a:pt x="0" y="4820920"/>
                    <a:pt x="0" y="4902200"/>
                  </a:cubicBezTo>
                  <a:cubicBezTo>
                    <a:pt x="0" y="4983480"/>
                    <a:pt x="40640" y="5054600"/>
                    <a:pt x="102870" y="5096510"/>
                  </a:cubicBezTo>
                  <a:cubicBezTo>
                    <a:pt x="40640" y="5138420"/>
                    <a:pt x="0" y="5210810"/>
                    <a:pt x="0" y="5290820"/>
                  </a:cubicBezTo>
                  <a:cubicBezTo>
                    <a:pt x="0" y="5372100"/>
                    <a:pt x="40640" y="5443220"/>
                    <a:pt x="102870" y="5485130"/>
                  </a:cubicBezTo>
                  <a:cubicBezTo>
                    <a:pt x="40640" y="5527039"/>
                    <a:pt x="0" y="5598159"/>
                    <a:pt x="0" y="5679439"/>
                  </a:cubicBezTo>
                  <a:cubicBezTo>
                    <a:pt x="0" y="5760719"/>
                    <a:pt x="40640" y="5831839"/>
                    <a:pt x="102870" y="5873749"/>
                  </a:cubicBezTo>
                  <a:cubicBezTo>
                    <a:pt x="40640" y="5915659"/>
                    <a:pt x="0" y="5986779"/>
                    <a:pt x="0" y="6068059"/>
                  </a:cubicBezTo>
                  <a:cubicBezTo>
                    <a:pt x="0" y="6149339"/>
                    <a:pt x="40640" y="6220459"/>
                    <a:pt x="102870" y="6262369"/>
                  </a:cubicBezTo>
                  <a:cubicBezTo>
                    <a:pt x="40640" y="6304280"/>
                    <a:pt x="0" y="6375400"/>
                    <a:pt x="0" y="6456680"/>
                  </a:cubicBezTo>
                  <a:cubicBezTo>
                    <a:pt x="0" y="6537960"/>
                    <a:pt x="40640" y="6609080"/>
                    <a:pt x="102870" y="6650990"/>
                  </a:cubicBezTo>
                  <a:cubicBezTo>
                    <a:pt x="40640" y="6692900"/>
                    <a:pt x="0" y="6764020"/>
                    <a:pt x="0" y="6845300"/>
                  </a:cubicBezTo>
                  <a:cubicBezTo>
                    <a:pt x="0" y="6926580"/>
                    <a:pt x="40640" y="6997700"/>
                    <a:pt x="102870" y="7039610"/>
                  </a:cubicBezTo>
                  <a:cubicBezTo>
                    <a:pt x="40640" y="7082790"/>
                    <a:pt x="0" y="7153910"/>
                    <a:pt x="0" y="7233920"/>
                  </a:cubicBezTo>
                  <a:cubicBezTo>
                    <a:pt x="0" y="7315200"/>
                    <a:pt x="40640" y="7386320"/>
                    <a:pt x="102870" y="7428230"/>
                  </a:cubicBezTo>
                  <a:cubicBezTo>
                    <a:pt x="40640" y="7470139"/>
                    <a:pt x="0" y="7541260"/>
                    <a:pt x="0" y="7622539"/>
                  </a:cubicBezTo>
                  <a:cubicBezTo>
                    <a:pt x="0" y="7703819"/>
                    <a:pt x="40640" y="7774939"/>
                    <a:pt x="102870" y="7816849"/>
                  </a:cubicBezTo>
                  <a:cubicBezTo>
                    <a:pt x="40640" y="7866380"/>
                    <a:pt x="0" y="7937500"/>
                    <a:pt x="0" y="8018780"/>
                  </a:cubicBezTo>
                  <a:cubicBezTo>
                    <a:pt x="0" y="8100061"/>
                    <a:pt x="40640" y="8171180"/>
                    <a:pt x="102870" y="8213090"/>
                  </a:cubicBezTo>
                  <a:cubicBezTo>
                    <a:pt x="90170" y="8220710"/>
                    <a:pt x="78740" y="8230870"/>
                    <a:pt x="68580" y="8241030"/>
                  </a:cubicBezTo>
                  <a:cubicBezTo>
                    <a:pt x="25400" y="8285480"/>
                    <a:pt x="0" y="8346440"/>
                    <a:pt x="0" y="8407400"/>
                  </a:cubicBezTo>
                  <a:cubicBezTo>
                    <a:pt x="0" y="8469630"/>
                    <a:pt x="25400" y="8529320"/>
                    <a:pt x="68580" y="8573770"/>
                  </a:cubicBezTo>
                  <a:cubicBezTo>
                    <a:pt x="111760" y="8616950"/>
                    <a:pt x="172720" y="8642350"/>
                    <a:pt x="234950" y="8642350"/>
                  </a:cubicBezTo>
                  <a:cubicBezTo>
                    <a:pt x="297180" y="8642350"/>
                    <a:pt x="356870" y="8616950"/>
                    <a:pt x="401320" y="8573770"/>
                  </a:cubicBezTo>
                  <a:cubicBezTo>
                    <a:pt x="412750" y="8562339"/>
                    <a:pt x="422910" y="8549639"/>
                    <a:pt x="430530" y="8536939"/>
                  </a:cubicBezTo>
                  <a:cubicBezTo>
                    <a:pt x="472440" y="8600439"/>
                    <a:pt x="544830" y="8642349"/>
                    <a:pt x="626110" y="8642349"/>
                  </a:cubicBezTo>
                  <a:cubicBezTo>
                    <a:pt x="707390" y="8642349"/>
                    <a:pt x="779780" y="8600439"/>
                    <a:pt x="821690" y="8536939"/>
                  </a:cubicBezTo>
                  <a:cubicBezTo>
                    <a:pt x="863600" y="8600439"/>
                    <a:pt x="935990" y="8642349"/>
                    <a:pt x="1017270" y="8642349"/>
                  </a:cubicBezTo>
                  <a:cubicBezTo>
                    <a:pt x="1099820" y="8642349"/>
                    <a:pt x="1172210" y="8600439"/>
                    <a:pt x="1212850" y="8536939"/>
                  </a:cubicBezTo>
                  <a:cubicBezTo>
                    <a:pt x="1254760" y="8600439"/>
                    <a:pt x="1327150" y="8642349"/>
                    <a:pt x="1408430" y="8642349"/>
                  </a:cubicBezTo>
                  <a:cubicBezTo>
                    <a:pt x="1489710" y="8642349"/>
                    <a:pt x="1562100" y="8600439"/>
                    <a:pt x="1604010" y="8536939"/>
                  </a:cubicBezTo>
                  <a:cubicBezTo>
                    <a:pt x="1645920" y="8600439"/>
                    <a:pt x="1718310" y="8642349"/>
                    <a:pt x="1799590" y="8642349"/>
                  </a:cubicBezTo>
                  <a:cubicBezTo>
                    <a:pt x="1880870" y="8642349"/>
                    <a:pt x="1953260" y="8600439"/>
                    <a:pt x="1995170" y="8536939"/>
                  </a:cubicBezTo>
                  <a:cubicBezTo>
                    <a:pt x="2037080" y="8600439"/>
                    <a:pt x="2109470" y="8642349"/>
                    <a:pt x="2190750" y="8642349"/>
                  </a:cubicBezTo>
                  <a:cubicBezTo>
                    <a:pt x="2273300" y="8642349"/>
                    <a:pt x="2344420" y="8600439"/>
                    <a:pt x="2386330" y="8536939"/>
                  </a:cubicBezTo>
                  <a:cubicBezTo>
                    <a:pt x="2428240" y="8600439"/>
                    <a:pt x="2500630" y="8642349"/>
                    <a:pt x="2581910" y="8642349"/>
                  </a:cubicBezTo>
                  <a:cubicBezTo>
                    <a:pt x="2663190" y="8642349"/>
                    <a:pt x="2735580" y="8600439"/>
                    <a:pt x="2777490" y="8536939"/>
                  </a:cubicBezTo>
                  <a:cubicBezTo>
                    <a:pt x="2819400" y="8600439"/>
                    <a:pt x="2891790" y="8642349"/>
                    <a:pt x="2973070" y="8642349"/>
                  </a:cubicBezTo>
                  <a:cubicBezTo>
                    <a:pt x="3055620" y="8642349"/>
                    <a:pt x="3126740" y="8600439"/>
                    <a:pt x="3168650" y="8536939"/>
                  </a:cubicBezTo>
                  <a:cubicBezTo>
                    <a:pt x="3210560" y="8600439"/>
                    <a:pt x="3282950" y="8642349"/>
                    <a:pt x="3364230" y="8642349"/>
                  </a:cubicBezTo>
                  <a:cubicBezTo>
                    <a:pt x="3445509" y="8642349"/>
                    <a:pt x="3517900" y="8600439"/>
                    <a:pt x="3559809" y="8536939"/>
                  </a:cubicBezTo>
                  <a:cubicBezTo>
                    <a:pt x="3601719" y="8600439"/>
                    <a:pt x="3674109" y="8642349"/>
                    <a:pt x="3755389" y="8642349"/>
                  </a:cubicBezTo>
                  <a:cubicBezTo>
                    <a:pt x="3837939" y="8642349"/>
                    <a:pt x="3909059" y="8600439"/>
                    <a:pt x="3950969" y="8536939"/>
                  </a:cubicBezTo>
                  <a:cubicBezTo>
                    <a:pt x="3992879" y="8600439"/>
                    <a:pt x="4065269" y="8642349"/>
                    <a:pt x="4146549" y="8642349"/>
                  </a:cubicBezTo>
                  <a:cubicBezTo>
                    <a:pt x="4227829" y="8642349"/>
                    <a:pt x="4300219" y="8600439"/>
                    <a:pt x="4342129" y="8536939"/>
                  </a:cubicBezTo>
                  <a:cubicBezTo>
                    <a:pt x="4384039" y="8600439"/>
                    <a:pt x="4456429" y="8642349"/>
                    <a:pt x="4537709" y="8642349"/>
                  </a:cubicBezTo>
                  <a:cubicBezTo>
                    <a:pt x="4618989" y="8642349"/>
                    <a:pt x="4691379" y="8600439"/>
                    <a:pt x="4733289" y="8536939"/>
                  </a:cubicBezTo>
                  <a:cubicBezTo>
                    <a:pt x="4775199" y="8600439"/>
                    <a:pt x="4847589" y="8642349"/>
                    <a:pt x="4928869" y="8642349"/>
                  </a:cubicBezTo>
                  <a:cubicBezTo>
                    <a:pt x="5010149" y="8642349"/>
                    <a:pt x="5082539" y="8600439"/>
                    <a:pt x="5124449" y="8536939"/>
                  </a:cubicBezTo>
                  <a:cubicBezTo>
                    <a:pt x="5166359" y="8600439"/>
                    <a:pt x="5238749" y="8642349"/>
                    <a:pt x="5320029" y="8642349"/>
                  </a:cubicBezTo>
                  <a:cubicBezTo>
                    <a:pt x="5401309" y="8642349"/>
                    <a:pt x="5473699" y="8600439"/>
                    <a:pt x="5515609" y="8536939"/>
                  </a:cubicBezTo>
                  <a:cubicBezTo>
                    <a:pt x="5557519" y="8600439"/>
                    <a:pt x="5629909" y="8642349"/>
                    <a:pt x="5711189" y="8642349"/>
                  </a:cubicBezTo>
                  <a:cubicBezTo>
                    <a:pt x="5793739" y="8642349"/>
                    <a:pt x="5864859" y="8600439"/>
                    <a:pt x="5906769" y="8536939"/>
                  </a:cubicBezTo>
                  <a:cubicBezTo>
                    <a:pt x="5915659" y="8549639"/>
                    <a:pt x="5925819" y="8562339"/>
                    <a:pt x="5935978" y="8573770"/>
                  </a:cubicBezTo>
                  <a:cubicBezTo>
                    <a:pt x="5979158" y="8616950"/>
                    <a:pt x="6040119" y="8642350"/>
                    <a:pt x="6102348" y="8642350"/>
                  </a:cubicBezTo>
                  <a:cubicBezTo>
                    <a:pt x="6163308" y="8642350"/>
                    <a:pt x="6224269" y="8616950"/>
                    <a:pt x="6268719" y="8573770"/>
                  </a:cubicBezTo>
                  <a:cubicBezTo>
                    <a:pt x="6311898" y="8529320"/>
                    <a:pt x="6337298" y="8469630"/>
                    <a:pt x="6337298" y="8407400"/>
                  </a:cubicBezTo>
                  <a:cubicBezTo>
                    <a:pt x="6337298" y="8345170"/>
                    <a:pt x="6311898" y="8285480"/>
                    <a:pt x="6268719" y="8241030"/>
                  </a:cubicBezTo>
                  <a:cubicBezTo>
                    <a:pt x="6258559" y="8230870"/>
                    <a:pt x="6247128" y="8220711"/>
                    <a:pt x="6234428" y="8213090"/>
                  </a:cubicBezTo>
                  <a:cubicBezTo>
                    <a:pt x="6296658" y="8171180"/>
                    <a:pt x="6337298" y="8098790"/>
                    <a:pt x="6337298" y="8018780"/>
                  </a:cubicBezTo>
                  <a:cubicBezTo>
                    <a:pt x="6337298" y="7937500"/>
                    <a:pt x="6296658" y="7866380"/>
                    <a:pt x="6234428" y="7824470"/>
                  </a:cubicBezTo>
                  <a:cubicBezTo>
                    <a:pt x="6296658" y="7782561"/>
                    <a:pt x="6337298" y="7711440"/>
                    <a:pt x="6337298" y="7630161"/>
                  </a:cubicBezTo>
                  <a:cubicBezTo>
                    <a:pt x="6337298" y="7548881"/>
                    <a:pt x="6296658" y="7477761"/>
                    <a:pt x="6234428" y="7435851"/>
                  </a:cubicBezTo>
                  <a:cubicBezTo>
                    <a:pt x="6296658" y="7393941"/>
                    <a:pt x="6337298" y="7321551"/>
                    <a:pt x="6337298" y="7241541"/>
                  </a:cubicBezTo>
                  <a:cubicBezTo>
                    <a:pt x="6337298" y="7160261"/>
                    <a:pt x="6296658" y="7089141"/>
                    <a:pt x="6234428" y="7047231"/>
                  </a:cubicBezTo>
                  <a:cubicBezTo>
                    <a:pt x="6296658" y="7005321"/>
                    <a:pt x="6337298" y="6934201"/>
                    <a:pt x="6337298" y="6852921"/>
                  </a:cubicBezTo>
                  <a:cubicBezTo>
                    <a:pt x="6337298" y="6771642"/>
                    <a:pt x="6296658" y="6700521"/>
                    <a:pt x="6234428" y="6658611"/>
                  </a:cubicBezTo>
                  <a:cubicBezTo>
                    <a:pt x="6296658" y="6615431"/>
                    <a:pt x="6337298" y="6544311"/>
                    <a:pt x="6337298" y="6464302"/>
                  </a:cubicBezTo>
                  <a:cubicBezTo>
                    <a:pt x="6337298" y="6383022"/>
                    <a:pt x="6296658" y="6311902"/>
                    <a:pt x="6234428" y="6269992"/>
                  </a:cubicBezTo>
                  <a:cubicBezTo>
                    <a:pt x="6296658" y="6228082"/>
                    <a:pt x="6337298" y="6156962"/>
                    <a:pt x="6337298" y="6075682"/>
                  </a:cubicBezTo>
                  <a:cubicBezTo>
                    <a:pt x="6337298" y="5994402"/>
                    <a:pt x="6296658" y="5923282"/>
                    <a:pt x="6234428" y="5881372"/>
                  </a:cubicBezTo>
                  <a:cubicBezTo>
                    <a:pt x="6296658" y="5839462"/>
                    <a:pt x="6337298" y="5768342"/>
                    <a:pt x="6337298" y="5687062"/>
                  </a:cubicBezTo>
                  <a:cubicBezTo>
                    <a:pt x="6337298" y="5605782"/>
                    <a:pt x="6296658" y="5534662"/>
                    <a:pt x="6234428" y="5492752"/>
                  </a:cubicBezTo>
                  <a:cubicBezTo>
                    <a:pt x="6296658" y="5449572"/>
                    <a:pt x="6337298" y="5378452"/>
                    <a:pt x="6337298" y="5298442"/>
                  </a:cubicBezTo>
                  <a:cubicBezTo>
                    <a:pt x="6337298" y="5217163"/>
                    <a:pt x="6296658" y="5146042"/>
                    <a:pt x="6234428" y="5104133"/>
                  </a:cubicBezTo>
                  <a:cubicBezTo>
                    <a:pt x="6296658" y="5062223"/>
                    <a:pt x="6337298" y="4991103"/>
                    <a:pt x="6337298" y="4909823"/>
                  </a:cubicBezTo>
                  <a:cubicBezTo>
                    <a:pt x="6337298" y="4828543"/>
                    <a:pt x="6296658" y="4757423"/>
                    <a:pt x="6234428" y="4715513"/>
                  </a:cubicBezTo>
                  <a:cubicBezTo>
                    <a:pt x="6296658" y="4672333"/>
                    <a:pt x="6337298" y="4601213"/>
                    <a:pt x="6337298" y="4521203"/>
                  </a:cubicBezTo>
                  <a:cubicBezTo>
                    <a:pt x="6337298" y="4439923"/>
                    <a:pt x="6296658" y="4368803"/>
                    <a:pt x="6234428" y="4326893"/>
                  </a:cubicBezTo>
                  <a:cubicBezTo>
                    <a:pt x="6296658" y="4284983"/>
                    <a:pt x="6337298" y="4213863"/>
                    <a:pt x="6337298" y="4132583"/>
                  </a:cubicBezTo>
                  <a:cubicBezTo>
                    <a:pt x="6337298" y="4051303"/>
                    <a:pt x="6296658" y="3980183"/>
                    <a:pt x="6234428" y="3938274"/>
                  </a:cubicBezTo>
                  <a:cubicBezTo>
                    <a:pt x="6296658" y="3896364"/>
                    <a:pt x="6337298" y="3825244"/>
                    <a:pt x="6337298" y="3743964"/>
                  </a:cubicBezTo>
                  <a:cubicBezTo>
                    <a:pt x="6337298" y="3662684"/>
                    <a:pt x="6296658" y="3591564"/>
                    <a:pt x="6234428" y="3549654"/>
                  </a:cubicBezTo>
                  <a:cubicBezTo>
                    <a:pt x="6296658" y="3506474"/>
                    <a:pt x="6337298" y="3435354"/>
                    <a:pt x="6337298" y="3355344"/>
                  </a:cubicBezTo>
                  <a:cubicBezTo>
                    <a:pt x="6337298" y="3274064"/>
                    <a:pt x="6296658" y="3202944"/>
                    <a:pt x="6234428" y="3161034"/>
                  </a:cubicBezTo>
                  <a:cubicBezTo>
                    <a:pt x="6296658" y="3119124"/>
                    <a:pt x="6337298" y="3048004"/>
                    <a:pt x="6337298" y="2966724"/>
                  </a:cubicBezTo>
                  <a:cubicBezTo>
                    <a:pt x="6337298" y="2885444"/>
                    <a:pt x="6296658" y="2814324"/>
                    <a:pt x="6234428" y="2772414"/>
                  </a:cubicBezTo>
                  <a:cubicBezTo>
                    <a:pt x="6296658" y="2730504"/>
                    <a:pt x="6337298" y="2659384"/>
                    <a:pt x="6337298" y="2578104"/>
                  </a:cubicBezTo>
                  <a:cubicBezTo>
                    <a:pt x="6337298" y="2496824"/>
                    <a:pt x="6296658" y="2425704"/>
                    <a:pt x="6234428" y="2383794"/>
                  </a:cubicBezTo>
                  <a:cubicBezTo>
                    <a:pt x="6296658" y="2341884"/>
                    <a:pt x="6337298" y="2270764"/>
                    <a:pt x="6337298" y="2189484"/>
                  </a:cubicBezTo>
                  <a:cubicBezTo>
                    <a:pt x="6337298" y="2108204"/>
                    <a:pt x="6296658" y="2037084"/>
                    <a:pt x="6234428" y="1995174"/>
                  </a:cubicBezTo>
                  <a:cubicBezTo>
                    <a:pt x="6296658" y="1953264"/>
                    <a:pt x="6337298" y="1882144"/>
                    <a:pt x="6337298" y="1800864"/>
                  </a:cubicBezTo>
                  <a:cubicBezTo>
                    <a:pt x="6337298" y="1719584"/>
                    <a:pt x="6296658" y="1648464"/>
                    <a:pt x="6234428" y="1606554"/>
                  </a:cubicBezTo>
                  <a:cubicBezTo>
                    <a:pt x="6296658" y="1563374"/>
                    <a:pt x="6337298" y="1492254"/>
                    <a:pt x="6337298" y="1412244"/>
                  </a:cubicBezTo>
                  <a:cubicBezTo>
                    <a:pt x="6337298" y="1330964"/>
                    <a:pt x="6296658" y="1259844"/>
                    <a:pt x="6234428" y="1217934"/>
                  </a:cubicBezTo>
                  <a:cubicBezTo>
                    <a:pt x="6296658" y="1176024"/>
                    <a:pt x="6337298" y="1104904"/>
                    <a:pt x="6337298" y="1023624"/>
                  </a:cubicBezTo>
                  <a:cubicBezTo>
                    <a:pt x="6337298" y="942344"/>
                    <a:pt x="6296658" y="871224"/>
                    <a:pt x="6234428" y="829314"/>
                  </a:cubicBezTo>
                  <a:cubicBezTo>
                    <a:pt x="6309358" y="775974"/>
                    <a:pt x="6349998" y="704854"/>
                    <a:pt x="6349998" y="624844"/>
                  </a:cubicBezTo>
                  <a:close/>
                </a:path>
              </a:pathLst>
            </a:custGeom>
            <a:solidFill>
              <a:srgbClr val="F9B3A9"/>
            </a:solidFill>
          </p:spPr>
        </p:sp>
        <p:sp>
          <p:nvSpPr>
            <p:cNvPr id="6" name="Freeform 6"/>
            <p:cNvSpPr/>
            <p:nvPr/>
          </p:nvSpPr>
          <p:spPr>
            <a:xfrm>
              <a:off x="389890" y="450850"/>
              <a:ext cx="5570220" cy="7743190"/>
            </a:xfrm>
            <a:custGeom>
              <a:avLst/>
              <a:gdLst/>
              <a:ahLst/>
              <a:cxnLst/>
              <a:rect l="l" t="t" r="r" b="b"/>
              <a:pathLst>
                <a:path w="5570220" h="7743190">
                  <a:moveTo>
                    <a:pt x="0" y="0"/>
                  </a:moveTo>
                  <a:lnTo>
                    <a:pt x="5570220" y="0"/>
                  </a:lnTo>
                  <a:lnTo>
                    <a:pt x="5570220" y="7743190"/>
                  </a:lnTo>
                  <a:lnTo>
                    <a:pt x="0" y="7743190"/>
                  </a:lnTo>
                  <a:close/>
                </a:path>
              </a:pathLst>
            </a:custGeom>
            <a:blipFill>
              <a:blip r:embed="rId6" cstate="email">
                <a:extLst>
                  <a:ext uri="{28A0092B-C50C-407E-A947-70E740481C1C}">
                    <a14:useLocalDpi xmlns:a14="http://schemas.microsoft.com/office/drawing/2010/main"/>
                  </a:ext>
                </a:extLst>
              </a:blip>
              <a:stretch>
                <a:fillRect/>
              </a:stretch>
            </a:blipFill>
          </p:spPr>
        </p:sp>
      </p:grpSp>
      <p:grpSp>
        <p:nvGrpSpPr>
          <p:cNvPr id="7" name="Group 7"/>
          <p:cNvGrpSpPr>
            <a:grpSpLocks noChangeAspect="1"/>
          </p:cNvGrpSpPr>
          <p:nvPr/>
        </p:nvGrpSpPr>
        <p:grpSpPr>
          <a:xfrm rot="3594224">
            <a:off x="-3741893" y="-9312169"/>
            <a:ext cx="10201545" cy="13886343"/>
            <a:chOff x="0" y="0"/>
            <a:chExt cx="6350000" cy="8643620"/>
          </a:xfrm>
        </p:grpSpPr>
        <p:sp>
          <p:nvSpPr>
            <p:cNvPr id="8" name="Freeform 8"/>
            <p:cNvSpPr/>
            <p:nvPr/>
          </p:nvSpPr>
          <p:spPr>
            <a:xfrm>
              <a:off x="0" y="0"/>
              <a:ext cx="6350000" cy="8642350"/>
            </a:xfrm>
            <a:custGeom>
              <a:avLst/>
              <a:gdLst/>
              <a:ahLst/>
              <a:cxnLst/>
              <a:rect l="l" t="t" r="r" b="b"/>
              <a:pathLst>
                <a:path w="6350000" h="8642350">
                  <a:moveTo>
                    <a:pt x="6350000" y="624840"/>
                  </a:moveTo>
                  <a:cubicBezTo>
                    <a:pt x="6350000" y="543560"/>
                    <a:pt x="6309360" y="472440"/>
                    <a:pt x="6247130" y="430530"/>
                  </a:cubicBezTo>
                  <a:cubicBezTo>
                    <a:pt x="6259830" y="422910"/>
                    <a:pt x="6271260" y="412750"/>
                    <a:pt x="6281420" y="402590"/>
                  </a:cubicBezTo>
                  <a:cubicBezTo>
                    <a:pt x="6324600" y="358140"/>
                    <a:pt x="6350000" y="298450"/>
                    <a:pt x="6350000" y="236220"/>
                  </a:cubicBezTo>
                  <a:cubicBezTo>
                    <a:pt x="6350000" y="173990"/>
                    <a:pt x="6324600" y="114300"/>
                    <a:pt x="6281420" y="69850"/>
                  </a:cubicBezTo>
                  <a:cubicBezTo>
                    <a:pt x="6236970" y="25400"/>
                    <a:pt x="6176010" y="0"/>
                    <a:pt x="6115050" y="0"/>
                  </a:cubicBezTo>
                  <a:cubicBezTo>
                    <a:pt x="6052820" y="0"/>
                    <a:pt x="5991860" y="25400"/>
                    <a:pt x="5948680" y="68580"/>
                  </a:cubicBezTo>
                  <a:cubicBezTo>
                    <a:pt x="5937250" y="80010"/>
                    <a:pt x="5927090" y="92710"/>
                    <a:pt x="5919470" y="105410"/>
                  </a:cubicBezTo>
                  <a:cubicBezTo>
                    <a:pt x="5877560" y="41910"/>
                    <a:pt x="5805170" y="0"/>
                    <a:pt x="5723890" y="0"/>
                  </a:cubicBezTo>
                  <a:cubicBezTo>
                    <a:pt x="5642610" y="0"/>
                    <a:pt x="5570220" y="41910"/>
                    <a:pt x="5528310" y="105410"/>
                  </a:cubicBezTo>
                  <a:cubicBezTo>
                    <a:pt x="5486400" y="41910"/>
                    <a:pt x="5414010" y="0"/>
                    <a:pt x="5332730" y="0"/>
                  </a:cubicBezTo>
                  <a:cubicBezTo>
                    <a:pt x="5250180" y="0"/>
                    <a:pt x="5179060" y="41910"/>
                    <a:pt x="5137150" y="105410"/>
                  </a:cubicBezTo>
                  <a:cubicBezTo>
                    <a:pt x="5095241" y="41910"/>
                    <a:pt x="5022850" y="0"/>
                    <a:pt x="4941570" y="0"/>
                  </a:cubicBezTo>
                  <a:cubicBezTo>
                    <a:pt x="4860291" y="0"/>
                    <a:pt x="4787900" y="41910"/>
                    <a:pt x="4745990" y="105410"/>
                  </a:cubicBezTo>
                  <a:cubicBezTo>
                    <a:pt x="4704080" y="41910"/>
                    <a:pt x="4631690" y="0"/>
                    <a:pt x="4550410" y="0"/>
                  </a:cubicBezTo>
                  <a:cubicBezTo>
                    <a:pt x="4469130" y="0"/>
                    <a:pt x="4396740" y="41910"/>
                    <a:pt x="4354830" y="105410"/>
                  </a:cubicBezTo>
                  <a:cubicBezTo>
                    <a:pt x="4312920" y="41910"/>
                    <a:pt x="4240530" y="0"/>
                    <a:pt x="4159250" y="0"/>
                  </a:cubicBezTo>
                  <a:cubicBezTo>
                    <a:pt x="4077970" y="0"/>
                    <a:pt x="4005580" y="41910"/>
                    <a:pt x="3963670" y="105410"/>
                  </a:cubicBezTo>
                  <a:cubicBezTo>
                    <a:pt x="3921761" y="41910"/>
                    <a:pt x="3849370" y="0"/>
                    <a:pt x="3768091" y="0"/>
                  </a:cubicBezTo>
                  <a:cubicBezTo>
                    <a:pt x="3686811" y="0"/>
                    <a:pt x="3614420" y="41910"/>
                    <a:pt x="3572511" y="105410"/>
                  </a:cubicBezTo>
                  <a:cubicBezTo>
                    <a:pt x="3530601" y="41910"/>
                    <a:pt x="3458211" y="0"/>
                    <a:pt x="3376931" y="0"/>
                  </a:cubicBezTo>
                  <a:cubicBezTo>
                    <a:pt x="3295651" y="0"/>
                    <a:pt x="3216910" y="41910"/>
                    <a:pt x="3175000" y="105410"/>
                  </a:cubicBezTo>
                  <a:cubicBezTo>
                    <a:pt x="3133090" y="41910"/>
                    <a:pt x="3060700" y="0"/>
                    <a:pt x="2979420" y="0"/>
                  </a:cubicBezTo>
                  <a:cubicBezTo>
                    <a:pt x="2898140" y="0"/>
                    <a:pt x="2825750" y="41910"/>
                    <a:pt x="2783840" y="105410"/>
                  </a:cubicBezTo>
                  <a:cubicBezTo>
                    <a:pt x="2741930" y="41910"/>
                    <a:pt x="2669540" y="0"/>
                    <a:pt x="2588260" y="0"/>
                  </a:cubicBezTo>
                  <a:cubicBezTo>
                    <a:pt x="2505710" y="0"/>
                    <a:pt x="2434590" y="41910"/>
                    <a:pt x="2392680" y="105410"/>
                  </a:cubicBezTo>
                  <a:cubicBezTo>
                    <a:pt x="2350770" y="41910"/>
                    <a:pt x="2278380" y="0"/>
                    <a:pt x="2197100" y="0"/>
                  </a:cubicBezTo>
                  <a:cubicBezTo>
                    <a:pt x="2115820" y="0"/>
                    <a:pt x="2043430" y="41910"/>
                    <a:pt x="2001520" y="105410"/>
                  </a:cubicBezTo>
                  <a:cubicBezTo>
                    <a:pt x="1959610" y="41910"/>
                    <a:pt x="1887220" y="0"/>
                    <a:pt x="1805941" y="0"/>
                  </a:cubicBezTo>
                  <a:cubicBezTo>
                    <a:pt x="1723391" y="0"/>
                    <a:pt x="1652270" y="41910"/>
                    <a:pt x="1610361" y="105410"/>
                  </a:cubicBezTo>
                  <a:cubicBezTo>
                    <a:pt x="1568450" y="41910"/>
                    <a:pt x="1496061" y="0"/>
                    <a:pt x="1414781" y="0"/>
                  </a:cubicBezTo>
                  <a:cubicBezTo>
                    <a:pt x="1329691" y="0"/>
                    <a:pt x="1257300" y="41910"/>
                    <a:pt x="1215391" y="105410"/>
                  </a:cubicBezTo>
                  <a:cubicBezTo>
                    <a:pt x="1173481" y="41910"/>
                    <a:pt x="1101091" y="0"/>
                    <a:pt x="1019811" y="0"/>
                  </a:cubicBezTo>
                  <a:cubicBezTo>
                    <a:pt x="937261" y="0"/>
                    <a:pt x="866141" y="41910"/>
                    <a:pt x="824231" y="105410"/>
                  </a:cubicBezTo>
                  <a:cubicBezTo>
                    <a:pt x="782321" y="41910"/>
                    <a:pt x="709931" y="0"/>
                    <a:pt x="628650" y="0"/>
                  </a:cubicBezTo>
                  <a:cubicBezTo>
                    <a:pt x="544830" y="0"/>
                    <a:pt x="473710" y="41910"/>
                    <a:pt x="431800" y="105410"/>
                  </a:cubicBezTo>
                  <a:cubicBezTo>
                    <a:pt x="422910" y="92710"/>
                    <a:pt x="412750" y="80010"/>
                    <a:pt x="402590" y="68580"/>
                  </a:cubicBezTo>
                  <a:cubicBezTo>
                    <a:pt x="358140" y="25400"/>
                    <a:pt x="297180" y="0"/>
                    <a:pt x="234950" y="0"/>
                  </a:cubicBezTo>
                  <a:cubicBezTo>
                    <a:pt x="172720" y="0"/>
                    <a:pt x="113030" y="25400"/>
                    <a:pt x="68580" y="68580"/>
                  </a:cubicBezTo>
                  <a:cubicBezTo>
                    <a:pt x="25400" y="113030"/>
                    <a:pt x="0" y="172720"/>
                    <a:pt x="0" y="234950"/>
                  </a:cubicBezTo>
                  <a:cubicBezTo>
                    <a:pt x="0" y="297180"/>
                    <a:pt x="25400" y="356870"/>
                    <a:pt x="68580" y="401320"/>
                  </a:cubicBezTo>
                  <a:cubicBezTo>
                    <a:pt x="78740" y="411480"/>
                    <a:pt x="90170" y="421640"/>
                    <a:pt x="102870" y="429260"/>
                  </a:cubicBezTo>
                  <a:cubicBezTo>
                    <a:pt x="40640" y="472440"/>
                    <a:pt x="0" y="543560"/>
                    <a:pt x="0" y="624840"/>
                  </a:cubicBezTo>
                  <a:cubicBezTo>
                    <a:pt x="0" y="706120"/>
                    <a:pt x="40640" y="777240"/>
                    <a:pt x="102870" y="819150"/>
                  </a:cubicBezTo>
                  <a:cubicBezTo>
                    <a:pt x="40640" y="861060"/>
                    <a:pt x="0" y="932180"/>
                    <a:pt x="0" y="1013460"/>
                  </a:cubicBezTo>
                  <a:cubicBezTo>
                    <a:pt x="0" y="1094740"/>
                    <a:pt x="40640" y="1165860"/>
                    <a:pt x="102870" y="1207770"/>
                  </a:cubicBezTo>
                  <a:cubicBezTo>
                    <a:pt x="40640" y="1249680"/>
                    <a:pt x="0" y="1322070"/>
                    <a:pt x="0" y="1402080"/>
                  </a:cubicBezTo>
                  <a:cubicBezTo>
                    <a:pt x="0" y="1483360"/>
                    <a:pt x="40640" y="1554480"/>
                    <a:pt x="102870" y="1596390"/>
                  </a:cubicBezTo>
                  <a:cubicBezTo>
                    <a:pt x="40640" y="1638300"/>
                    <a:pt x="0" y="1709420"/>
                    <a:pt x="0" y="1790700"/>
                  </a:cubicBezTo>
                  <a:cubicBezTo>
                    <a:pt x="0" y="1871980"/>
                    <a:pt x="40640" y="1943100"/>
                    <a:pt x="102870" y="1985010"/>
                  </a:cubicBezTo>
                  <a:cubicBezTo>
                    <a:pt x="40640" y="2026920"/>
                    <a:pt x="0" y="2099310"/>
                    <a:pt x="0" y="2179320"/>
                  </a:cubicBezTo>
                  <a:cubicBezTo>
                    <a:pt x="0" y="2260600"/>
                    <a:pt x="40640" y="2331720"/>
                    <a:pt x="102870" y="2373630"/>
                  </a:cubicBezTo>
                  <a:cubicBezTo>
                    <a:pt x="40640" y="2418080"/>
                    <a:pt x="0" y="2489200"/>
                    <a:pt x="0" y="2570480"/>
                  </a:cubicBezTo>
                  <a:cubicBezTo>
                    <a:pt x="0" y="2651760"/>
                    <a:pt x="40640" y="2722880"/>
                    <a:pt x="102870" y="2764790"/>
                  </a:cubicBezTo>
                  <a:cubicBezTo>
                    <a:pt x="40640" y="2806700"/>
                    <a:pt x="0" y="2879090"/>
                    <a:pt x="0" y="2959100"/>
                  </a:cubicBezTo>
                  <a:cubicBezTo>
                    <a:pt x="0" y="3040380"/>
                    <a:pt x="40640" y="3111500"/>
                    <a:pt x="102870" y="3153410"/>
                  </a:cubicBezTo>
                  <a:cubicBezTo>
                    <a:pt x="40640" y="3195320"/>
                    <a:pt x="0" y="3266440"/>
                    <a:pt x="0" y="3347720"/>
                  </a:cubicBezTo>
                  <a:cubicBezTo>
                    <a:pt x="0" y="3429000"/>
                    <a:pt x="40640" y="3500120"/>
                    <a:pt x="102870" y="3542030"/>
                  </a:cubicBezTo>
                  <a:cubicBezTo>
                    <a:pt x="40640" y="3583940"/>
                    <a:pt x="0" y="3655060"/>
                    <a:pt x="0" y="3736340"/>
                  </a:cubicBezTo>
                  <a:cubicBezTo>
                    <a:pt x="0" y="3817620"/>
                    <a:pt x="40640" y="3888740"/>
                    <a:pt x="102870" y="3930650"/>
                  </a:cubicBezTo>
                  <a:cubicBezTo>
                    <a:pt x="40640" y="3973830"/>
                    <a:pt x="0" y="4044950"/>
                    <a:pt x="0" y="4124959"/>
                  </a:cubicBezTo>
                  <a:cubicBezTo>
                    <a:pt x="0" y="4206239"/>
                    <a:pt x="40640" y="4277359"/>
                    <a:pt x="102870" y="4319269"/>
                  </a:cubicBezTo>
                  <a:cubicBezTo>
                    <a:pt x="40640" y="4361180"/>
                    <a:pt x="0" y="4432300"/>
                    <a:pt x="0" y="4513580"/>
                  </a:cubicBezTo>
                  <a:cubicBezTo>
                    <a:pt x="0" y="4594860"/>
                    <a:pt x="40640" y="4665980"/>
                    <a:pt x="102870" y="4707890"/>
                  </a:cubicBezTo>
                  <a:cubicBezTo>
                    <a:pt x="40640" y="4749800"/>
                    <a:pt x="0" y="4820920"/>
                    <a:pt x="0" y="4902200"/>
                  </a:cubicBezTo>
                  <a:cubicBezTo>
                    <a:pt x="0" y="4983480"/>
                    <a:pt x="40640" y="5054600"/>
                    <a:pt x="102870" y="5096510"/>
                  </a:cubicBezTo>
                  <a:cubicBezTo>
                    <a:pt x="40640" y="5138420"/>
                    <a:pt x="0" y="5210810"/>
                    <a:pt x="0" y="5290820"/>
                  </a:cubicBezTo>
                  <a:cubicBezTo>
                    <a:pt x="0" y="5372100"/>
                    <a:pt x="40640" y="5443220"/>
                    <a:pt x="102870" y="5485130"/>
                  </a:cubicBezTo>
                  <a:cubicBezTo>
                    <a:pt x="40640" y="5527039"/>
                    <a:pt x="0" y="5598159"/>
                    <a:pt x="0" y="5679439"/>
                  </a:cubicBezTo>
                  <a:cubicBezTo>
                    <a:pt x="0" y="5760719"/>
                    <a:pt x="40640" y="5831839"/>
                    <a:pt x="102870" y="5873749"/>
                  </a:cubicBezTo>
                  <a:cubicBezTo>
                    <a:pt x="40640" y="5915659"/>
                    <a:pt x="0" y="5986779"/>
                    <a:pt x="0" y="6068059"/>
                  </a:cubicBezTo>
                  <a:cubicBezTo>
                    <a:pt x="0" y="6149339"/>
                    <a:pt x="40640" y="6220459"/>
                    <a:pt x="102870" y="6262369"/>
                  </a:cubicBezTo>
                  <a:cubicBezTo>
                    <a:pt x="40640" y="6304280"/>
                    <a:pt x="0" y="6375400"/>
                    <a:pt x="0" y="6456680"/>
                  </a:cubicBezTo>
                  <a:cubicBezTo>
                    <a:pt x="0" y="6537960"/>
                    <a:pt x="40640" y="6609080"/>
                    <a:pt x="102870" y="6650990"/>
                  </a:cubicBezTo>
                  <a:cubicBezTo>
                    <a:pt x="40640" y="6692900"/>
                    <a:pt x="0" y="6764020"/>
                    <a:pt x="0" y="6845300"/>
                  </a:cubicBezTo>
                  <a:cubicBezTo>
                    <a:pt x="0" y="6926580"/>
                    <a:pt x="40640" y="6997700"/>
                    <a:pt x="102870" y="7039610"/>
                  </a:cubicBezTo>
                  <a:cubicBezTo>
                    <a:pt x="40640" y="7082790"/>
                    <a:pt x="0" y="7153910"/>
                    <a:pt x="0" y="7233920"/>
                  </a:cubicBezTo>
                  <a:cubicBezTo>
                    <a:pt x="0" y="7315200"/>
                    <a:pt x="40640" y="7386320"/>
                    <a:pt x="102870" y="7428230"/>
                  </a:cubicBezTo>
                  <a:cubicBezTo>
                    <a:pt x="40640" y="7470139"/>
                    <a:pt x="0" y="7541260"/>
                    <a:pt x="0" y="7622539"/>
                  </a:cubicBezTo>
                  <a:cubicBezTo>
                    <a:pt x="0" y="7703819"/>
                    <a:pt x="40640" y="7774939"/>
                    <a:pt x="102870" y="7816849"/>
                  </a:cubicBezTo>
                  <a:cubicBezTo>
                    <a:pt x="40640" y="7866380"/>
                    <a:pt x="0" y="7937500"/>
                    <a:pt x="0" y="8018780"/>
                  </a:cubicBezTo>
                  <a:cubicBezTo>
                    <a:pt x="0" y="8100061"/>
                    <a:pt x="40640" y="8171180"/>
                    <a:pt x="102870" y="8213090"/>
                  </a:cubicBezTo>
                  <a:cubicBezTo>
                    <a:pt x="90170" y="8220710"/>
                    <a:pt x="78740" y="8230870"/>
                    <a:pt x="68580" y="8241030"/>
                  </a:cubicBezTo>
                  <a:cubicBezTo>
                    <a:pt x="25400" y="8285480"/>
                    <a:pt x="0" y="8346440"/>
                    <a:pt x="0" y="8407400"/>
                  </a:cubicBezTo>
                  <a:cubicBezTo>
                    <a:pt x="0" y="8469630"/>
                    <a:pt x="25400" y="8529320"/>
                    <a:pt x="68580" y="8573770"/>
                  </a:cubicBezTo>
                  <a:cubicBezTo>
                    <a:pt x="111760" y="8616950"/>
                    <a:pt x="172720" y="8642350"/>
                    <a:pt x="234950" y="8642350"/>
                  </a:cubicBezTo>
                  <a:cubicBezTo>
                    <a:pt x="297180" y="8642350"/>
                    <a:pt x="356870" y="8616950"/>
                    <a:pt x="401320" y="8573770"/>
                  </a:cubicBezTo>
                  <a:cubicBezTo>
                    <a:pt x="412750" y="8562339"/>
                    <a:pt x="422910" y="8549639"/>
                    <a:pt x="430530" y="8536939"/>
                  </a:cubicBezTo>
                  <a:cubicBezTo>
                    <a:pt x="472440" y="8600439"/>
                    <a:pt x="544830" y="8642349"/>
                    <a:pt x="626110" y="8642349"/>
                  </a:cubicBezTo>
                  <a:cubicBezTo>
                    <a:pt x="707390" y="8642349"/>
                    <a:pt x="779780" y="8600439"/>
                    <a:pt x="821690" y="8536939"/>
                  </a:cubicBezTo>
                  <a:cubicBezTo>
                    <a:pt x="863600" y="8600439"/>
                    <a:pt x="935990" y="8642349"/>
                    <a:pt x="1017270" y="8642349"/>
                  </a:cubicBezTo>
                  <a:cubicBezTo>
                    <a:pt x="1099820" y="8642349"/>
                    <a:pt x="1172210" y="8600439"/>
                    <a:pt x="1212850" y="8536939"/>
                  </a:cubicBezTo>
                  <a:cubicBezTo>
                    <a:pt x="1254760" y="8600439"/>
                    <a:pt x="1327150" y="8642349"/>
                    <a:pt x="1408430" y="8642349"/>
                  </a:cubicBezTo>
                  <a:cubicBezTo>
                    <a:pt x="1489710" y="8642349"/>
                    <a:pt x="1562100" y="8600439"/>
                    <a:pt x="1604010" y="8536939"/>
                  </a:cubicBezTo>
                  <a:cubicBezTo>
                    <a:pt x="1645920" y="8600439"/>
                    <a:pt x="1718310" y="8642349"/>
                    <a:pt x="1799590" y="8642349"/>
                  </a:cubicBezTo>
                  <a:cubicBezTo>
                    <a:pt x="1880870" y="8642349"/>
                    <a:pt x="1953260" y="8600439"/>
                    <a:pt x="1995170" y="8536939"/>
                  </a:cubicBezTo>
                  <a:cubicBezTo>
                    <a:pt x="2037080" y="8600439"/>
                    <a:pt x="2109470" y="8642349"/>
                    <a:pt x="2190750" y="8642349"/>
                  </a:cubicBezTo>
                  <a:cubicBezTo>
                    <a:pt x="2273300" y="8642349"/>
                    <a:pt x="2344420" y="8600439"/>
                    <a:pt x="2386330" y="8536939"/>
                  </a:cubicBezTo>
                  <a:cubicBezTo>
                    <a:pt x="2428240" y="8600439"/>
                    <a:pt x="2500630" y="8642349"/>
                    <a:pt x="2581910" y="8642349"/>
                  </a:cubicBezTo>
                  <a:cubicBezTo>
                    <a:pt x="2663190" y="8642349"/>
                    <a:pt x="2735580" y="8600439"/>
                    <a:pt x="2777490" y="8536939"/>
                  </a:cubicBezTo>
                  <a:cubicBezTo>
                    <a:pt x="2819400" y="8600439"/>
                    <a:pt x="2891790" y="8642349"/>
                    <a:pt x="2973070" y="8642349"/>
                  </a:cubicBezTo>
                  <a:cubicBezTo>
                    <a:pt x="3055620" y="8642349"/>
                    <a:pt x="3126740" y="8600439"/>
                    <a:pt x="3168650" y="8536939"/>
                  </a:cubicBezTo>
                  <a:cubicBezTo>
                    <a:pt x="3210560" y="8600439"/>
                    <a:pt x="3282950" y="8642349"/>
                    <a:pt x="3364230" y="8642349"/>
                  </a:cubicBezTo>
                  <a:cubicBezTo>
                    <a:pt x="3445509" y="8642349"/>
                    <a:pt x="3517900" y="8600439"/>
                    <a:pt x="3559809" y="8536939"/>
                  </a:cubicBezTo>
                  <a:cubicBezTo>
                    <a:pt x="3601719" y="8600439"/>
                    <a:pt x="3674109" y="8642349"/>
                    <a:pt x="3755389" y="8642349"/>
                  </a:cubicBezTo>
                  <a:cubicBezTo>
                    <a:pt x="3837939" y="8642349"/>
                    <a:pt x="3909059" y="8600439"/>
                    <a:pt x="3950969" y="8536939"/>
                  </a:cubicBezTo>
                  <a:cubicBezTo>
                    <a:pt x="3992879" y="8600439"/>
                    <a:pt x="4065269" y="8642349"/>
                    <a:pt x="4146549" y="8642349"/>
                  </a:cubicBezTo>
                  <a:cubicBezTo>
                    <a:pt x="4227829" y="8642349"/>
                    <a:pt x="4300219" y="8600439"/>
                    <a:pt x="4342129" y="8536939"/>
                  </a:cubicBezTo>
                  <a:cubicBezTo>
                    <a:pt x="4384039" y="8600439"/>
                    <a:pt x="4456429" y="8642349"/>
                    <a:pt x="4537709" y="8642349"/>
                  </a:cubicBezTo>
                  <a:cubicBezTo>
                    <a:pt x="4618989" y="8642349"/>
                    <a:pt x="4691379" y="8600439"/>
                    <a:pt x="4733289" y="8536939"/>
                  </a:cubicBezTo>
                  <a:cubicBezTo>
                    <a:pt x="4775199" y="8600439"/>
                    <a:pt x="4847589" y="8642349"/>
                    <a:pt x="4928869" y="8642349"/>
                  </a:cubicBezTo>
                  <a:cubicBezTo>
                    <a:pt x="5010149" y="8642349"/>
                    <a:pt x="5082539" y="8600439"/>
                    <a:pt x="5124449" y="8536939"/>
                  </a:cubicBezTo>
                  <a:cubicBezTo>
                    <a:pt x="5166359" y="8600439"/>
                    <a:pt x="5238749" y="8642349"/>
                    <a:pt x="5320029" y="8642349"/>
                  </a:cubicBezTo>
                  <a:cubicBezTo>
                    <a:pt x="5401309" y="8642349"/>
                    <a:pt x="5473699" y="8600439"/>
                    <a:pt x="5515609" y="8536939"/>
                  </a:cubicBezTo>
                  <a:cubicBezTo>
                    <a:pt x="5557519" y="8600439"/>
                    <a:pt x="5629909" y="8642349"/>
                    <a:pt x="5711189" y="8642349"/>
                  </a:cubicBezTo>
                  <a:cubicBezTo>
                    <a:pt x="5793739" y="8642349"/>
                    <a:pt x="5864859" y="8600439"/>
                    <a:pt x="5906769" y="8536939"/>
                  </a:cubicBezTo>
                  <a:cubicBezTo>
                    <a:pt x="5915659" y="8549639"/>
                    <a:pt x="5925819" y="8562339"/>
                    <a:pt x="5935978" y="8573770"/>
                  </a:cubicBezTo>
                  <a:cubicBezTo>
                    <a:pt x="5979158" y="8616950"/>
                    <a:pt x="6040119" y="8642350"/>
                    <a:pt x="6102348" y="8642350"/>
                  </a:cubicBezTo>
                  <a:cubicBezTo>
                    <a:pt x="6163308" y="8642350"/>
                    <a:pt x="6224269" y="8616950"/>
                    <a:pt x="6268719" y="8573770"/>
                  </a:cubicBezTo>
                  <a:cubicBezTo>
                    <a:pt x="6311898" y="8529320"/>
                    <a:pt x="6337298" y="8469630"/>
                    <a:pt x="6337298" y="8407400"/>
                  </a:cubicBezTo>
                  <a:cubicBezTo>
                    <a:pt x="6337298" y="8345170"/>
                    <a:pt x="6311898" y="8285480"/>
                    <a:pt x="6268719" y="8241030"/>
                  </a:cubicBezTo>
                  <a:cubicBezTo>
                    <a:pt x="6258559" y="8230870"/>
                    <a:pt x="6247128" y="8220711"/>
                    <a:pt x="6234428" y="8213090"/>
                  </a:cubicBezTo>
                  <a:cubicBezTo>
                    <a:pt x="6296658" y="8171180"/>
                    <a:pt x="6337298" y="8098790"/>
                    <a:pt x="6337298" y="8018780"/>
                  </a:cubicBezTo>
                  <a:cubicBezTo>
                    <a:pt x="6337298" y="7937500"/>
                    <a:pt x="6296658" y="7866380"/>
                    <a:pt x="6234428" y="7824470"/>
                  </a:cubicBezTo>
                  <a:cubicBezTo>
                    <a:pt x="6296658" y="7782561"/>
                    <a:pt x="6337298" y="7711440"/>
                    <a:pt x="6337298" y="7630161"/>
                  </a:cubicBezTo>
                  <a:cubicBezTo>
                    <a:pt x="6337298" y="7548881"/>
                    <a:pt x="6296658" y="7477761"/>
                    <a:pt x="6234428" y="7435851"/>
                  </a:cubicBezTo>
                  <a:cubicBezTo>
                    <a:pt x="6296658" y="7393941"/>
                    <a:pt x="6337298" y="7321551"/>
                    <a:pt x="6337298" y="7241541"/>
                  </a:cubicBezTo>
                  <a:cubicBezTo>
                    <a:pt x="6337298" y="7160261"/>
                    <a:pt x="6296658" y="7089141"/>
                    <a:pt x="6234428" y="7047231"/>
                  </a:cubicBezTo>
                  <a:cubicBezTo>
                    <a:pt x="6296658" y="7005321"/>
                    <a:pt x="6337298" y="6934201"/>
                    <a:pt x="6337298" y="6852921"/>
                  </a:cubicBezTo>
                  <a:cubicBezTo>
                    <a:pt x="6337298" y="6771642"/>
                    <a:pt x="6296658" y="6700521"/>
                    <a:pt x="6234428" y="6658611"/>
                  </a:cubicBezTo>
                  <a:cubicBezTo>
                    <a:pt x="6296658" y="6615431"/>
                    <a:pt x="6337298" y="6544311"/>
                    <a:pt x="6337298" y="6464302"/>
                  </a:cubicBezTo>
                  <a:cubicBezTo>
                    <a:pt x="6337298" y="6383022"/>
                    <a:pt x="6296658" y="6311902"/>
                    <a:pt x="6234428" y="6269992"/>
                  </a:cubicBezTo>
                  <a:cubicBezTo>
                    <a:pt x="6296658" y="6228082"/>
                    <a:pt x="6337298" y="6156962"/>
                    <a:pt x="6337298" y="6075682"/>
                  </a:cubicBezTo>
                  <a:cubicBezTo>
                    <a:pt x="6337298" y="5994402"/>
                    <a:pt x="6296658" y="5923282"/>
                    <a:pt x="6234428" y="5881372"/>
                  </a:cubicBezTo>
                  <a:cubicBezTo>
                    <a:pt x="6296658" y="5839462"/>
                    <a:pt x="6337298" y="5768342"/>
                    <a:pt x="6337298" y="5687062"/>
                  </a:cubicBezTo>
                  <a:cubicBezTo>
                    <a:pt x="6337298" y="5605782"/>
                    <a:pt x="6296658" y="5534662"/>
                    <a:pt x="6234428" y="5492752"/>
                  </a:cubicBezTo>
                  <a:cubicBezTo>
                    <a:pt x="6296658" y="5449572"/>
                    <a:pt x="6337298" y="5378452"/>
                    <a:pt x="6337298" y="5298442"/>
                  </a:cubicBezTo>
                  <a:cubicBezTo>
                    <a:pt x="6337298" y="5217163"/>
                    <a:pt x="6296658" y="5146042"/>
                    <a:pt x="6234428" y="5104133"/>
                  </a:cubicBezTo>
                  <a:cubicBezTo>
                    <a:pt x="6296658" y="5062223"/>
                    <a:pt x="6337298" y="4991103"/>
                    <a:pt x="6337298" y="4909823"/>
                  </a:cubicBezTo>
                  <a:cubicBezTo>
                    <a:pt x="6337298" y="4828543"/>
                    <a:pt x="6296658" y="4757423"/>
                    <a:pt x="6234428" y="4715513"/>
                  </a:cubicBezTo>
                  <a:cubicBezTo>
                    <a:pt x="6296658" y="4672333"/>
                    <a:pt x="6337298" y="4601213"/>
                    <a:pt x="6337298" y="4521203"/>
                  </a:cubicBezTo>
                  <a:cubicBezTo>
                    <a:pt x="6337298" y="4439923"/>
                    <a:pt x="6296658" y="4368803"/>
                    <a:pt x="6234428" y="4326893"/>
                  </a:cubicBezTo>
                  <a:cubicBezTo>
                    <a:pt x="6296658" y="4284983"/>
                    <a:pt x="6337298" y="4213863"/>
                    <a:pt x="6337298" y="4132583"/>
                  </a:cubicBezTo>
                  <a:cubicBezTo>
                    <a:pt x="6337298" y="4051303"/>
                    <a:pt x="6296658" y="3980183"/>
                    <a:pt x="6234428" y="3938274"/>
                  </a:cubicBezTo>
                  <a:cubicBezTo>
                    <a:pt x="6296658" y="3896364"/>
                    <a:pt x="6337298" y="3825244"/>
                    <a:pt x="6337298" y="3743964"/>
                  </a:cubicBezTo>
                  <a:cubicBezTo>
                    <a:pt x="6337298" y="3662684"/>
                    <a:pt x="6296658" y="3591564"/>
                    <a:pt x="6234428" y="3549654"/>
                  </a:cubicBezTo>
                  <a:cubicBezTo>
                    <a:pt x="6296658" y="3506474"/>
                    <a:pt x="6337298" y="3435354"/>
                    <a:pt x="6337298" y="3355344"/>
                  </a:cubicBezTo>
                  <a:cubicBezTo>
                    <a:pt x="6337298" y="3274064"/>
                    <a:pt x="6296658" y="3202944"/>
                    <a:pt x="6234428" y="3161034"/>
                  </a:cubicBezTo>
                  <a:cubicBezTo>
                    <a:pt x="6296658" y="3119124"/>
                    <a:pt x="6337298" y="3048004"/>
                    <a:pt x="6337298" y="2966724"/>
                  </a:cubicBezTo>
                  <a:cubicBezTo>
                    <a:pt x="6337298" y="2885444"/>
                    <a:pt x="6296658" y="2814324"/>
                    <a:pt x="6234428" y="2772414"/>
                  </a:cubicBezTo>
                  <a:cubicBezTo>
                    <a:pt x="6296658" y="2730504"/>
                    <a:pt x="6337298" y="2659384"/>
                    <a:pt x="6337298" y="2578104"/>
                  </a:cubicBezTo>
                  <a:cubicBezTo>
                    <a:pt x="6337298" y="2496824"/>
                    <a:pt x="6296658" y="2425704"/>
                    <a:pt x="6234428" y="2383794"/>
                  </a:cubicBezTo>
                  <a:cubicBezTo>
                    <a:pt x="6296658" y="2341884"/>
                    <a:pt x="6337298" y="2270764"/>
                    <a:pt x="6337298" y="2189484"/>
                  </a:cubicBezTo>
                  <a:cubicBezTo>
                    <a:pt x="6337298" y="2108204"/>
                    <a:pt x="6296658" y="2037084"/>
                    <a:pt x="6234428" y="1995174"/>
                  </a:cubicBezTo>
                  <a:cubicBezTo>
                    <a:pt x="6296658" y="1953264"/>
                    <a:pt x="6337298" y="1882144"/>
                    <a:pt x="6337298" y="1800864"/>
                  </a:cubicBezTo>
                  <a:cubicBezTo>
                    <a:pt x="6337298" y="1719584"/>
                    <a:pt x="6296658" y="1648464"/>
                    <a:pt x="6234428" y="1606554"/>
                  </a:cubicBezTo>
                  <a:cubicBezTo>
                    <a:pt x="6296658" y="1563374"/>
                    <a:pt x="6337298" y="1492254"/>
                    <a:pt x="6337298" y="1412244"/>
                  </a:cubicBezTo>
                  <a:cubicBezTo>
                    <a:pt x="6337298" y="1330964"/>
                    <a:pt x="6296658" y="1259844"/>
                    <a:pt x="6234428" y="1217934"/>
                  </a:cubicBezTo>
                  <a:cubicBezTo>
                    <a:pt x="6296658" y="1176024"/>
                    <a:pt x="6337298" y="1104904"/>
                    <a:pt x="6337298" y="1023624"/>
                  </a:cubicBezTo>
                  <a:cubicBezTo>
                    <a:pt x="6337298" y="942344"/>
                    <a:pt x="6296658" y="871224"/>
                    <a:pt x="6234428" y="829314"/>
                  </a:cubicBezTo>
                  <a:cubicBezTo>
                    <a:pt x="6309358" y="775974"/>
                    <a:pt x="6349998" y="704854"/>
                    <a:pt x="6349998" y="624844"/>
                  </a:cubicBezTo>
                  <a:close/>
                </a:path>
              </a:pathLst>
            </a:custGeom>
            <a:solidFill>
              <a:srgbClr val="F9B3A9"/>
            </a:solidFill>
          </p:spPr>
        </p:sp>
        <p:sp>
          <p:nvSpPr>
            <p:cNvPr id="9" name="Freeform 9"/>
            <p:cNvSpPr/>
            <p:nvPr/>
          </p:nvSpPr>
          <p:spPr>
            <a:xfrm>
              <a:off x="389890" y="450850"/>
              <a:ext cx="5570220" cy="7743190"/>
            </a:xfrm>
            <a:custGeom>
              <a:avLst/>
              <a:gdLst/>
              <a:ahLst/>
              <a:cxnLst/>
              <a:rect l="l" t="t" r="r" b="b"/>
              <a:pathLst>
                <a:path w="5570220" h="7743190">
                  <a:moveTo>
                    <a:pt x="0" y="0"/>
                  </a:moveTo>
                  <a:lnTo>
                    <a:pt x="5570220" y="0"/>
                  </a:lnTo>
                  <a:lnTo>
                    <a:pt x="5570220" y="7743190"/>
                  </a:lnTo>
                  <a:lnTo>
                    <a:pt x="0" y="7743190"/>
                  </a:lnTo>
                  <a:close/>
                </a:path>
              </a:pathLst>
            </a:custGeom>
            <a:blipFill>
              <a:blip r:embed="rId6" cstate="email">
                <a:extLst>
                  <a:ext uri="{28A0092B-C50C-407E-A947-70E740481C1C}">
                    <a14:useLocalDpi xmlns:a14="http://schemas.microsoft.com/office/drawing/2010/main"/>
                  </a:ext>
                </a:extLst>
              </a:blip>
              <a:stretch>
                <a:fillRect/>
              </a:stretch>
            </a:blipFill>
          </p:spPr>
        </p:sp>
      </p:grpSp>
      <p:sp>
        <p:nvSpPr>
          <p:cNvPr id="10" name="Freeform 10"/>
          <p:cNvSpPr/>
          <p:nvPr/>
        </p:nvSpPr>
        <p:spPr>
          <a:xfrm>
            <a:off x="13580312" y="826735"/>
            <a:ext cx="4261122" cy="3694770"/>
          </a:xfrm>
          <a:custGeom>
            <a:avLst/>
            <a:gdLst/>
            <a:ahLst/>
            <a:cxnLst/>
            <a:rect l="l" t="t" r="r" b="b"/>
            <a:pathLst>
              <a:path w="4261122" h="3694770">
                <a:moveTo>
                  <a:pt x="0" y="0"/>
                </a:moveTo>
                <a:lnTo>
                  <a:pt x="4261122" y="0"/>
                </a:lnTo>
                <a:lnTo>
                  <a:pt x="4261122" y="3694770"/>
                </a:lnTo>
                <a:lnTo>
                  <a:pt x="0" y="3694770"/>
                </a:lnTo>
                <a:lnTo>
                  <a:pt x="0" y="0"/>
                </a:lnTo>
                <a:close/>
              </a:path>
            </a:pathLst>
          </a:custGeom>
          <a:blipFill>
            <a:blip r:embed="rId7" cstate="email">
              <a:extLst>
                <a:ext uri="{28A0092B-C50C-407E-A947-70E740481C1C}">
                  <a14:useLocalDpi xmlns:a14="http://schemas.microsoft.com/office/drawing/2010/main"/>
                </a:ext>
              </a:extLst>
            </a:blip>
            <a:stretch>
              <a:fillRect/>
            </a:stretch>
          </a:blipFill>
        </p:spPr>
      </p:sp>
      <p:sp>
        <p:nvSpPr>
          <p:cNvPr id="11" name="Freeform 11"/>
          <p:cNvSpPr/>
          <p:nvPr/>
        </p:nvSpPr>
        <p:spPr>
          <a:xfrm>
            <a:off x="13580312" y="6341169"/>
            <a:ext cx="3678988" cy="2917131"/>
          </a:xfrm>
          <a:custGeom>
            <a:avLst/>
            <a:gdLst/>
            <a:ahLst/>
            <a:cxnLst/>
            <a:rect l="l" t="t" r="r" b="b"/>
            <a:pathLst>
              <a:path w="3678988" h="2917131">
                <a:moveTo>
                  <a:pt x="0" y="0"/>
                </a:moveTo>
                <a:lnTo>
                  <a:pt x="3678988" y="0"/>
                </a:lnTo>
                <a:lnTo>
                  <a:pt x="3678988" y="2917131"/>
                </a:lnTo>
                <a:lnTo>
                  <a:pt x="0" y="2917131"/>
                </a:lnTo>
                <a:lnTo>
                  <a:pt x="0" y="0"/>
                </a:lnTo>
                <a:close/>
              </a:path>
            </a:pathLst>
          </a:custGeom>
          <a:blipFill>
            <a:blip r:embed="rId8" cstate="email">
              <a:extLst>
                <a:ext uri="{28A0092B-C50C-407E-A947-70E740481C1C}">
                  <a14:useLocalDpi xmlns:a14="http://schemas.microsoft.com/office/drawing/2010/main"/>
                </a:ext>
              </a:extLst>
            </a:blip>
            <a:stretch>
              <a:fillRect/>
            </a:stretch>
          </a:blipFill>
        </p:spPr>
      </p:sp>
      <p:sp>
        <p:nvSpPr>
          <p:cNvPr id="12" name="Freeform 12"/>
          <p:cNvSpPr/>
          <p:nvPr/>
        </p:nvSpPr>
        <p:spPr>
          <a:xfrm>
            <a:off x="502840" y="619906"/>
            <a:ext cx="3678988" cy="2917131"/>
          </a:xfrm>
          <a:custGeom>
            <a:avLst/>
            <a:gdLst/>
            <a:ahLst/>
            <a:cxnLst/>
            <a:rect l="l" t="t" r="r" b="b"/>
            <a:pathLst>
              <a:path w="3678988" h="2917131">
                <a:moveTo>
                  <a:pt x="0" y="0"/>
                </a:moveTo>
                <a:lnTo>
                  <a:pt x="3678987" y="0"/>
                </a:lnTo>
                <a:lnTo>
                  <a:pt x="3678987" y="2917130"/>
                </a:lnTo>
                <a:lnTo>
                  <a:pt x="0" y="2917130"/>
                </a:lnTo>
                <a:lnTo>
                  <a:pt x="0" y="0"/>
                </a:lnTo>
                <a:close/>
              </a:path>
            </a:pathLst>
          </a:custGeom>
          <a:blipFill>
            <a:blip r:embed="rId8" cstate="email">
              <a:extLst>
                <a:ext uri="{28A0092B-C50C-407E-A947-70E740481C1C}">
                  <a14:useLocalDpi xmlns:a14="http://schemas.microsoft.com/office/drawing/2010/main"/>
                </a:ext>
              </a:extLst>
            </a:blip>
            <a:stretch>
              <a:fillRect/>
            </a:stretch>
          </a:blipFill>
        </p:spPr>
      </p:sp>
      <p:sp>
        <p:nvSpPr>
          <p:cNvPr id="13" name="Freeform 13"/>
          <p:cNvSpPr/>
          <p:nvPr/>
        </p:nvSpPr>
        <p:spPr>
          <a:xfrm rot="-796922">
            <a:off x="1634785" y="7284908"/>
            <a:ext cx="2752497" cy="2722316"/>
          </a:xfrm>
          <a:custGeom>
            <a:avLst/>
            <a:gdLst/>
            <a:ahLst/>
            <a:cxnLst/>
            <a:rect l="l" t="t" r="r" b="b"/>
            <a:pathLst>
              <a:path w="2752497" h="2722316">
                <a:moveTo>
                  <a:pt x="0" y="0"/>
                </a:moveTo>
                <a:lnTo>
                  <a:pt x="2752497" y="0"/>
                </a:lnTo>
                <a:lnTo>
                  <a:pt x="2752497" y="2722316"/>
                </a:lnTo>
                <a:lnTo>
                  <a:pt x="0" y="2722316"/>
                </a:lnTo>
                <a:lnTo>
                  <a:pt x="0" y="0"/>
                </a:lnTo>
                <a:close/>
              </a:path>
            </a:pathLst>
          </a:custGeom>
          <a:blipFill>
            <a:blip r:embed="rId9" cstate="email">
              <a:extLst>
                <a:ext uri="{28A0092B-C50C-407E-A947-70E740481C1C}">
                  <a14:useLocalDpi xmlns:a14="http://schemas.microsoft.com/office/drawing/2010/main"/>
                </a:ext>
              </a:extLst>
            </a:blip>
            <a:stretch>
              <a:fillRect/>
            </a:stretch>
          </a:blipFill>
        </p:spPr>
      </p:sp>
      <p:sp>
        <p:nvSpPr>
          <p:cNvPr id="14" name="Freeform 14"/>
          <p:cNvSpPr/>
          <p:nvPr/>
        </p:nvSpPr>
        <p:spPr>
          <a:xfrm rot="-1216948">
            <a:off x="474129" y="5261640"/>
            <a:ext cx="2912234" cy="2899204"/>
          </a:xfrm>
          <a:custGeom>
            <a:avLst/>
            <a:gdLst/>
            <a:ahLst/>
            <a:cxnLst/>
            <a:rect l="l" t="t" r="r" b="b"/>
            <a:pathLst>
              <a:path w="2912234" h="2899204">
                <a:moveTo>
                  <a:pt x="0" y="0"/>
                </a:moveTo>
                <a:lnTo>
                  <a:pt x="2912234" y="0"/>
                </a:lnTo>
                <a:lnTo>
                  <a:pt x="2912234" y="2899203"/>
                </a:lnTo>
                <a:lnTo>
                  <a:pt x="0" y="2899203"/>
                </a:lnTo>
                <a:lnTo>
                  <a:pt x="0" y="0"/>
                </a:lnTo>
                <a:close/>
              </a:path>
            </a:pathLst>
          </a:custGeom>
          <a:blipFill>
            <a:blip r:embed="rId10" cstate="email">
              <a:extLst>
                <a:ext uri="{28A0092B-C50C-407E-A947-70E740481C1C}">
                  <a14:useLocalDpi xmlns:a14="http://schemas.microsoft.com/office/drawing/2010/main"/>
                </a:ext>
              </a:extLst>
            </a:blip>
            <a:stretch>
              <a:fillRect/>
            </a:stretch>
          </a:blipFill>
        </p:spPr>
      </p:sp>
      <p:sp>
        <p:nvSpPr>
          <p:cNvPr id="15" name="Freeform 15"/>
          <p:cNvSpPr/>
          <p:nvPr/>
        </p:nvSpPr>
        <p:spPr>
          <a:xfrm>
            <a:off x="3178118" y="8229600"/>
            <a:ext cx="2970137" cy="4114800"/>
          </a:xfrm>
          <a:custGeom>
            <a:avLst/>
            <a:gdLst/>
            <a:ahLst/>
            <a:cxnLst/>
            <a:rect l="l" t="t" r="r" b="b"/>
            <a:pathLst>
              <a:path w="2970137" h="4114800">
                <a:moveTo>
                  <a:pt x="0" y="0"/>
                </a:moveTo>
                <a:lnTo>
                  <a:pt x="2970138" y="0"/>
                </a:lnTo>
                <a:lnTo>
                  <a:pt x="2970138"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6" name="Freeform 16"/>
          <p:cNvSpPr/>
          <p:nvPr/>
        </p:nvSpPr>
        <p:spPr>
          <a:xfrm flipV="1">
            <a:off x="11709796" y="-2036329"/>
            <a:ext cx="2970137" cy="4114800"/>
          </a:xfrm>
          <a:custGeom>
            <a:avLst/>
            <a:gdLst/>
            <a:ahLst/>
            <a:cxnLst/>
            <a:rect l="l" t="t" r="r" b="b"/>
            <a:pathLst>
              <a:path w="2970137" h="4114800">
                <a:moveTo>
                  <a:pt x="0" y="4114800"/>
                </a:moveTo>
                <a:lnTo>
                  <a:pt x="2970137" y="4114800"/>
                </a:lnTo>
                <a:lnTo>
                  <a:pt x="2970137" y="0"/>
                </a:lnTo>
                <a:lnTo>
                  <a:pt x="0" y="0"/>
                </a:lnTo>
                <a:lnTo>
                  <a:pt x="0" y="411480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8" name="TextBox 18"/>
          <p:cNvSpPr txBox="1"/>
          <p:nvPr/>
        </p:nvSpPr>
        <p:spPr>
          <a:xfrm flipH="1">
            <a:off x="4879405" y="2799553"/>
            <a:ext cx="8033000" cy="4997522"/>
          </a:xfrm>
          <a:prstGeom prst="rect">
            <a:avLst/>
          </a:prstGeom>
        </p:spPr>
        <p:txBody>
          <a:bodyPr wrap="square" lIns="0" tIns="0" rIns="0" bIns="0" rtlCol="0" anchor="t">
            <a:spAutoFit/>
          </a:bodyPr>
          <a:lstStyle/>
          <a:p>
            <a:pPr algn="ctr">
              <a:lnSpc>
                <a:spcPts val="18735"/>
              </a:lnSpc>
            </a:pPr>
            <a:r>
              <a:rPr lang="en-US" sz="20817" dirty="0">
                <a:solidFill>
                  <a:srgbClr val="F9B3A9"/>
                </a:solidFill>
                <a:latin typeface="KG Primary Penmanship"/>
                <a:ea typeface="KG Primary Penmanship"/>
                <a:cs typeface="KG Primary Penmanship"/>
                <a:sym typeface="KG Primary Penmanship"/>
              </a:rPr>
              <a:t>THANK YOU</a:t>
            </a:r>
          </a:p>
        </p:txBody>
      </p:sp>
      <p:sp>
        <p:nvSpPr>
          <p:cNvPr id="19" name="Freeform 19"/>
          <p:cNvSpPr/>
          <p:nvPr/>
        </p:nvSpPr>
        <p:spPr>
          <a:xfrm rot="233397">
            <a:off x="15744977" y="9051622"/>
            <a:ext cx="3406700" cy="1121114"/>
          </a:xfrm>
          <a:custGeom>
            <a:avLst/>
            <a:gdLst/>
            <a:ahLst/>
            <a:cxnLst/>
            <a:rect l="l" t="t" r="r" b="b"/>
            <a:pathLst>
              <a:path w="3406700" h="1121114">
                <a:moveTo>
                  <a:pt x="0" y="0"/>
                </a:moveTo>
                <a:lnTo>
                  <a:pt x="3406700" y="0"/>
                </a:lnTo>
                <a:lnTo>
                  <a:pt x="3406700" y="1121114"/>
                </a:lnTo>
                <a:lnTo>
                  <a:pt x="0" y="1121114"/>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20" name="TextBox 20"/>
          <p:cNvSpPr txBox="1"/>
          <p:nvPr/>
        </p:nvSpPr>
        <p:spPr>
          <a:xfrm>
            <a:off x="16817366" y="9431204"/>
            <a:ext cx="629279" cy="447675"/>
          </a:xfrm>
          <a:prstGeom prst="rect">
            <a:avLst/>
          </a:prstGeom>
        </p:spPr>
        <p:txBody>
          <a:bodyPr lIns="0" tIns="0" rIns="0" bIns="0" rtlCol="0" anchor="t">
            <a:spAutoFit/>
          </a:bodyPr>
          <a:lstStyle/>
          <a:p>
            <a:pPr algn="ctr">
              <a:lnSpc>
                <a:spcPts val="3150"/>
              </a:lnSpc>
            </a:pPr>
            <a:r>
              <a:rPr lang="en-US" sz="3500">
                <a:solidFill>
                  <a:srgbClr val="FFFFFF"/>
                </a:solidFill>
                <a:latin typeface="KG Primary Penmanship"/>
                <a:ea typeface="KG Primary Penmanship"/>
                <a:cs typeface="KG Primary Penmanship"/>
                <a:sym typeface="KG Primary Penmanship"/>
              </a:rPr>
              <a:t>24</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animEffect transition="in" filter="fade">
                                      <p:cBhvr>
                                        <p:cTn id="7" dur="1000"/>
                                        <p:tgtEl>
                                          <p:spTgt spid="18">
                                            <p:txEl>
                                              <p:pRg st="0" end="0"/>
                                            </p:txEl>
                                          </p:spTgt>
                                        </p:tgtEl>
                                      </p:cBhvr>
                                    </p:animEffect>
                                    <p:anim calcmode="lin" valueType="num">
                                      <p:cBhvr>
                                        <p:cTn id="8" dur="1000" fill="hold"/>
                                        <p:tgtEl>
                                          <p:spTgt spid="18">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8">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FF5D9"/>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rot="7897044">
            <a:off x="-4439262" y="6578424"/>
            <a:ext cx="7673339" cy="10444950"/>
            <a:chOff x="0" y="0"/>
            <a:chExt cx="6350000" cy="8643620"/>
          </a:xfrm>
        </p:grpSpPr>
        <p:sp>
          <p:nvSpPr>
            <p:cNvPr id="3" name="Freeform 3"/>
            <p:cNvSpPr/>
            <p:nvPr/>
          </p:nvSpPr>
          <p:spPr>
            <a:xfrm>
              <a:off x="0" y="0"/>
              <a:ext cx="6350000" cy="8642350"/>
            </a:xfrm>
            <a:custGeom>
              <a:avLst/>
              <a:gdLst/>
              <a:ahLst/>
              <a:cxnLst/>
              <a:rect l="l" t="t" r="r" b="b"/>
              <a:pathLst>
                <a:path w="6350000" h="8642350">
                  <a:moveTo>
                    <a:pt x="6350000" y="624840"/>
                  </a:moveTo>
                  <a:cubicBezTo>
                    <a:pt x="6350000" y="543560"/>
                    <a:pt x="6309360" y="472440"/>
                    <a:pt x="6247130" y="430530"/>
                  </a:cubicBezTo>
                  <a:cubicBezTo>
                    <a:pt x="6259830" y="422910"/>
                    <a:pt x="6271260" y="412750"/>
                    <a:pt x="6281420" y="402590"/>
                  </a:cubicBezTo>
                  <a:cubicBezTo>
                    <a:pt x="6324600" y="358140"/>
                    <a:pt x="6350000" y="298450"/>
                    <a:pt x="6350000" y="236220"/>
                  </a:cubicBezTo>
                  <a:cubicBezTo>
                    <a:pt x="6350000" y="173990"/>
                    <a:pt x="6324600" y="114300"/>
                    <a:pt x="6281420" y="69850"/>
                  </a:cubicBezTo>
                  <a:cubicBezTo>
                    <a:pt x="6236970" y="25400"/>
                    <a:pt x="6176010" y="0"/>
                    <a:pt x="6115050" y="0"/>
                  </a:cubicBezTo>
                  <a:cubicBezTo>
                    <a:pt x="6052820" y="0"/>
                    <a:pt x="5991860" y="25400"/>
                    <a:pt x="5948680" y="68580"/>
                  </a:cubicBezTo>
                  <a:cubicBezTo>
                    <a:pt x="5937250" y="80010"/>
                    <a:pt x="5927090" y="92710"/>
                    <a:pt x="5919470" y="105410"/>
                  </a:cubicBezTo>
                  <a:cubicBezTo>
                    <a:pt x="5877560" y="41910"/>
                    <a:pt x="5805170" y="0"/>
                    <a:pt x="5723890" y="0"/>
                  </a:cubicBezTo>
                  <a:cubicBezTo>
                    <a:pt x="5642610" y="0"/>
                    <a:pt x="5570220" y="41910"/>
                    <a:pt x="5528310" y="105410"/>
                  </a:cubicBezTo>
                  <a:cubicBezTo>
                    <a:pt x="5486400" y="41910"/>
                    <a:pt x="5414010" y="0"/>
                    <a:pt x="5332730" y="0"/>
                  </a:cubicBezTo>
                  <a:cubicBezTo>
                    <a:pt x="5250180" y="0"/>
                    <a:pt x="5179060" y="41910"/>
                    <a:pt x="5137150" y="105410"/>
                  </a:cubicBezTo>
                  <a:cubicBezTo>
                    <a:pt x="5095241" y="41910"/>
                    <a:pt x="5022850" y="0"/>
                    <a:pt x="4941570" y="0"/>
                  </a:cubicBezTo>
                  <a:cubicBezTo>
                    <a:pt x="4860291" y="0"/>
                    <a:pt x="4787900" y="41910"/>
                    <a:pt x="4745990" y="105410"/>
                  </a:cubicBezTo>
                  <a:cubicBezTo>
                    <a:pt x="4704080" y="41910"/>
                    <a:pt x="4631690" y="0"/>
                    <a:pt x="4550410" y="0"/>
                  </a:cubicBezTo>
                  <a:cubicBezTo>
                    <a:pt x="4469130" y="0"/>
                    <a:pt x="4396740" y="41910"/>
                    <a:pt x="4354830" y="105410"/>
                  </a:cubicBezTo>
                  <a:cubicBezTo>
                    <a:pt x="4312920" y="41910"/>
                    <a:pt x="4240530" y="0"/>
                    <a:pt x="4159250" y="0"/>
                  </a:cubicBezTo>
                  <a:cubicBezTo>
                    <a:pt x="4077970" y="0"/>
                    <a:pt x="4005580" y="41910"/>
                    <a:pt x="3963670" y="105410"/>
                  </a:cubicBezTo>
                  <a:cubicBezTo>
                    <a:pt x="3921761" y="41910"/>
                    <a:pt x="3849370" y="0"/>
                    <a:pt x="3768091" y="0"/>
                  </a:cubicBezTo>
                  <a:cubicBezTo>
                    <a:pt x="3686811" y="0"/>
                    <a:pt x="3614420" y="41910"/>
                    <a:pt x="3572511" y="105410"/>
                  </a:cubicBezTo>
                  <a:cubicBezTo>
                    <a:pt x="3530601" y="41910"/>
                    <a:pt x="3458211" y="0"/>
                    <a:pt x="3376931" y="0"/>
                  </a:cubicBezTo>
                  <a:cubicBezTo>
                    <a:pt x="3295651" y="0"/>
                    <a:pt x="3216910" y="41910"/>
                    <a:pt x="3175000" y="105410"/>
                  </a:cubicBezTo>
                  <a:cubicBezTo>
                    <a:pt x="3133090" y="41910"/>
                    <a:pt x="3060700" y="0"/>
                    <a:pt x="2979420" y="0"/>
                  </a:cubicBezTo>
                  <a:cubicBezTo>
                    <a:pt x="2898140" y="0"/>
                    <a:pt x="2825750" y="41910"/>
                    <a:pt x="2783840" y="105410"/>
                  </a:cubicBezTo>
                  <a:cubicBezTo>
                    <a:pt x="2741930" y="41910"/>
                    <a:pt x="2669540" y="0"/>
                    <a:pt x="2588260" y="0"/>
                  </a:cubicBezTo>
                  <a:cubicBezTo>
                    <a:pt x="2505710" y="0"/>
                    <a:pt x="2434590" y="41910"/>
                    <a:pt x="2392680" y="105410"/>
                  </a:cubicBezTo>
                  <a:cubicBezTo>
                    <a:pt x="2350770" y="41910"/>
                    <a:pt x="2278380" y="0"/>
                    <a:pt x="2197100" y="0"/>
                  </a:cubicBezTo>
                  <a:cubicBezTo>
                    <a:pt x="2115820" y="0"/>
                    <a:pt x="2043430" y="41910"/>
                    <a:pt x="2001520" y="105410"/>
                  </a:cubicBezTo>
                  <a:cubicBezTo>
                    <a:pt x="1959610" y="41910"/>
                    <a:pt x="1887220" y="0"/>
                    <a:pt x="1805941" y="0"/>
                  </a:cubicBezTo>
                  <a:cubicBezTo>
                    <a:pt x="1723391" y="0"/>
                    <a:pt x="1652270" y="41910"/>
                    <a:pt x="1610361" y="105410"/>
                  </a:cubicBezTo>
                  <a:cubicBezTo>
                    <a:pt x="1568450" y="41910"/>
                    <a:pt x="1496061" y="0"/>
                    <a:pt x="1414781" y="0"/>
                  </a:cubicBezTo>
                  <a:cubicBezTo>
                    <a:pt x="1329691" y="0"/>
                    <a:pt x="1257300" y="41910"/>
                    <a:pt x="1215391" y="105410"/>
                  </a:cubicBezTo>
                  <a:cubicBezTo>
                    <a:pt x="1173481" y="41910"/>
                    <a:pt x="1101091" y="0"/>
                    <a:pt x="1019811" y="0"/>
                  </a:cubicBezTo>
                  <a:cubicBezTo>
                    <a:pt x="937261" y="0"/>
                    <a:pt x="866141" y="41910"/>
                    <a:pt x="824231" y="105410"/>
                  </a:cubicBezTo>
                  <a:cubicBezTo>
                    <a:pt x="782321" y="41910"/>
                    <a:pt x="709931" y="0"/>
                    <a:pt x="628650" y="0"/>
                  </a:cubicBezTo>
                  <a:cubicBezTo>
                    <a:pt x="544830" y="0"/>
                    <a:pt x="473710" y="41910"/>
                    <a:pt x="431800" y="105410"/>
                  </a:cubicBezTo>
                  <a:cubicBezTo>
                    <a:pt x="422910" y="92710"/>
                    <a:pt x="412750" y="80010"/>
                    <a:pt x="402590" y="68580"/>
                  </a:cubicBezTo>
                  <a:cubicBezTo>
                    <a:pt x="358140" y="25400"/>
                    <a:pt x="297180" y="0"/>
                    <a:pt x="234950" y="0"/>
                  </a:cubicBezTo>
                  <a:cubicBezTo>
                    <a:pt x="172720" y="0"/>
                    <a:pt x="113030" y="25400"/>
                    <a:pt x="68580" y="68580"/>
                  </a:cubicBezTo>
                  <a:cubicBezTo>
                    <a:pt x="25400" y="113030"/>
                    <a:pt x="0" y="172720"/>
                    <a:pt x="0" y="234950"/>
                  </a:cubicBezTo>
                  <a:cubicBezTo>
                    <a:pt x="0" y="297180"/>
                    <a:pt x="25400" y="356870"/>
                    <a:pt x="68580" y="401320"/>
                  </a:cubicBezTo>
                  <a:cubicBezTo>
                    <a:pt x="78740" y="411480"/>
                    <a:pt x="90170" y="421640"/>
                    <a:pt x="102870" y="429260"/>
                  </a:cubicBezTo>
                  <a:cubicBezTo>
                    <a:pt x="40640" y="472440"/>
                    <a:pt x="0" y="543560"/>
                    <a:pt x="0" y="624840"/>
                  </a:cubicBezTo>
                  <a:cubicBezTo>
                    <a:pt x="0" y="706120"/>
                    <a:pt x="40640" y="777240"/>
                    <a:pt x="102870" y="819150"/>
                  </a:cubicBezTo>
                  <a:cubicBezTo>
                    <a:pt x="40640" y="861060"/>
                    <a:pt x="0" y="932180"/>
                    <a:pt x="0" y="1013460"/>
                  </a:cubicBezTo>
                  <a:cubicBezTo>
                    <a:pt x="0" y="1094740"/>
                    <a:pt x="40640" y="1165860"/>
                    <a:pt x="102870" y="1207770"/>
                  </a:cubicBezTo>
                  <a:cubicBezTo>
                    <a:pt x="40640" y="1249680"/>
                    <a:pt x="0" y="1322070"/>
                    <a:pt x="0" y="1402080"/>
                  </a:cubicBezTo>
                  <a:cubicBezTo>
                    <a:pt x="0" y="1483360"/>
                    <a:pt x="40640" y="1554480"/>
                    <a:pt x="102870" y="1596390"/>
                  </a:cubicBezTo>
                  <a:cubicBezTo>
                    <a:pt x="40640" y="1638300"/>
                    <a:pt x="0" y="1709420"/>
                    <a:pt x="0" y="1790700"/>
                  </a:cubicBezTo>
                  <a:cubicBezTo>
                    <a:pt x="0" y="1871980"/>
                    <a:pt x="40640" y="1943100"/>
                    <a:pt x="102870" y="1985010"/>
                  </a:cubicBezTo>
                  <a:cubicBezTo>
                    <a:pt x="40640" y="2026920"/>
                    <a:pt x="0" y="2099310"/>
                    <a:pt x="0" y="2179320"/>
                  </a:cubicBezTo>
                  <a:cubicBezTo>
                    <a:pt x="0" y="2260600"/>
                    <a:pt x="40640" y="2331720"/>
                    <a:pt x="102870" y="2373630"/>
                  </a:cubicBezTo>
                  <a:cubicBezTo>
                    <a:pt x="40640" y="2418080"/>
                    <a:pt x="0" y="2489200"/>
                    <a:pt x="0" y="2570480"/>
                  </a:cubicBezTo>
                  <a:cubicBezTo>
                    <a:pt x="0" y="2651760"/>
                    <a:pt x="40640" y="2722880"/>
                    <a:pt x="102870" y="2764790"/>
                  </a:cubicBezTo>
                  <a:cubicBezTo>
                    <a:pt x="40640" y="2806700"/>
                    <a:pt x="0" y="2879090"/>
                    <a:pt x="0" y="2959100"/>
                  </a:cubicBezTo>
                  <a:cubicBezTo>
                    <a:pt x="0" y="3040380"/>
                    <a:pt x="40640" y="3111500"/>
                    <a:pt x="102870" y="3153410"/>
                  </a:cubicBezTo>
                  <a:cubicBezTo>
                    <a:pt x="40640" y="3195320"/>
                    <a:pt x="0" y="3266440"/>
                    <a:pt x="0" y="3347720"/>
                  </a:cubicBezTo>
                  <a:cubicBezTo>
                    <a:pt x="0" y="3429000"/>
                    <a:pt x="40640" y="3500120"/>
                    <a:pt x="102870" y="3542030"/>
                  </a:cubicBezTo>
                  <a:cubicBezTo>
                    <a:pt x="40640" y="3583940"/>
                    <a:pt x="0" y="3655060"/>
                    <a:pt x="0" y="3736340"/>
                  </a:cubicBezTo>
                  <a:cubicBezTo>
                    <a:pt x="0" y="3817620"/>
                    <a:pt x="40640" y="3888740"/>
                    <a:pt x="102870" y="3930650"/>
                  </a:cubicBezTo>
                  <a:cubicBezTo>
                    <a:pt x="40640" y="3973830"/>
                    <a:pt x="0" y="4044950"/>
                    <a:pt x="0" y="4124959"/>
                  </a:cubicBezTo>
                  <a:cubicBezTo>
                    <a:pt x="0" y="4206239"/>
                    <a:pt x="40640" y="4277359"/>
                    <a:pt x="102870" y="4319269"/>
                  </a:cubicBezTo>
                  <a:cubicBezTo>
                    <a:pt x="40640" y="4361180"/>
                    <a:pt x="0" y="4432300"/>
                    <a:pt x="0" y="4513580"/>
                  </a:cubicBezTo>
                  <a:cubicBezTo>
                    <a:pt x="0" y="4594860"/>
                    <a:pt x="40640" y="4665980"/>
                    <a:pt x="102870" y="4707890"/>
                  </a:cubicBezTo>
                  <a:cubicBezTo>
                    <a:pt x="40640" y="4749800"/>
                    <a:pt x="0" y="4820920"/>
                    <a:pt x="0" y="4902200"/>
                  </a:cubicBezTo>
                  <a:cubicBezTo>
                    <a:pt x="0" y="4983480"/>
                    <a:pt x="40640" y="5054600"/>
                    <a:pt x="102870" y="5096510"/>
                  </a:cubicBezTo>
                  <a:cubicBezTo>
                    <a:pt x="40640" y="5138420"/>
                    <a:pt x="0" y="5210810"/>
                    <a:pt x="0" y="5290820"/>
                  </a:cubicBezTo>
                  <a:cubicBezTo>
                    <a:pt x="0" y="5372100"/>
                    <a:pt x="40640" y="5443220"/>
                    <a:pt x="102870" y="5485130"/>
                  </a:cubicBezTo>
                  <a:cubicBezTo>
                    <a:pt x="40640" y="5527039"/>
                    <a:pt x="0" y="5598159"/>
                    <a:pt x="0" y="5679439"/>
                  </a:cubicBezTo>
                  <a:cubicBezTo>
                    <a:pt x="0" y="5760719"/>
                    <a:pt x="40640" y="5831839"/>
                    <a:pt x="102870" y="5873749"/>
                  </a:cubicBezTo>
                  <a:cubicBezTo>
                    <a:pt x="40640" y="5915659"/>
                    <a:pt x="0" y="5986779"/>
                    <a:pt x="0" y="6068059"/>
                  </a:cubicBezTo>
                  <a:cubicBezTo>
                    <a:pt x="0" y="6149339"/>
                    <a:pt x="40640" y="6220459"/>
                    <a:pt x="102870" y="6262369"/>
                  </a:cubicBezTo>
                  <a:cubicBezTo>
                    <a:pt x="40640" y="6304280"/>
                    <a:pt x="0" y="6375400"/>
                    <a:pt x="0" y="6456680"/>
                  </a:cubicBezTo>
                  <a:cubicBezTo>
                    <a:pt x="0" y="6537960"/>
                    <a:pt x="40640" y="6609080"/>
                    <a:pt x="102870" y="6650990"/>
                  </a:cubicBezTo>
                  <a:cubicBezTo>
                    <a:pt x="40640" y="6692900"/>
                    <a:pt x="0" y="6764020"/>
                    <a:pt x="0" y="6845300"/>
                  </a:cubicBezTo>
                  <a:cubicBezTo>
                    <a:pt x="0" y="6926580"/>
                    <a:pt x="40640" y="6997700"/>
                    <a:pt x="102870" y="7039610"/>
                  </a:cubicBezTo>
                  <a:cubicBezTo>
                    <a:pt x="40640" y="7082790"/>
                    <a:pt x="0" y="7153910"/>
                    <a:pt x="0" y="7233920"/>
                  </a:cubicBezTo>
                  <a:cubicBezTo>
                    <a:pt x="0" y="7315200"/>
                    <a:pt x="40640" y="7386320"/>
                    <a:pt x="102870" y="7428230"/>
                  </a:cubicBezTo>
                  <a:cubicBezTo>
                    <a:pt x="40640" y="7470139"/>
                    <a:pt x="0" y="7541260"/>
                    <a:pt x="0" y="7622539"/>
                  </a:cubicBezTo>
                  <a:cubicBezTo>
                    <a:pt x="0" y="7703819"/>
                    <a:pt x="40640" y="7774939"/>
                    <a:pt x="102870" y="7816849"/>
                  </a:cubicBezTo>
                  <a:cubicBezTo>
                    <a:pt x="40640" y="7866380"/>
                    <a:pt x="0" y="7937500"/>
                    <a:pt x="0" y="8018780"/>
                  </a:cubicBezTo>
                  <a:cubicBezTo>
                    <a:pt x="0" y="8100061"/>
                    <a:pt x="40640" y="8171180"/>
                    <a:pt x="102870" y="8213090"/>
                  </a:cubicBezTo>
                  <a:cubicBezTo>
                    <a:pt x="90170" y="8220710"/>
                    <a:pt x="78740" y="8230870"/>
                    <a:pt x="68580" y="8241030"/>
                  </a:cubicBezTo>
                  <a:cubicBezTo>
                    <a:pt x="25400" y="8285480"/>
                    <a:pt x="0" y="8346440"/>
                    <a:pt x="0" y="8407400"/>
                  </a:cubicBezTo>
                  <a:cubicBezTo>
                    <a:pt x="0" y="8469630"/>
                    <a:pt x="25400" y="8529320"/>
                    <a:pt x="68580" y="8573770"/>
                  </a:cubicBezTo>
                  <a:cubicBezTo>
                    <a:pt x="111760" y="8616950"/>
                    <a:pt x="172720" y="8642350"/>
                    <a:pt x="234950" y="8642350"/>
                  </a:cubicBezTo>
                  <a:cubicBezTo>
                    <a:pt x="297180" y="8642350"/>
                    <a:pt x="356870" y="8616950"/>
                    <a:pt x="401320" y="8573770"/>
                  </a:cubicBezTo>
                  <a:cubicBezTo>
                    <a:pt x="412750" y="8562339"/>
                    <a:pt x="422910" y="8549639"/>
                    <a:pt x="430530" y="8536939"/>
                  </a:cubicBezTo>
                  <a:cubicBezTo>
                    <a:pt x="472440" y="8600439"/>
                    <a:pt x="544830" y="8642349"/>
                    <a:pt x="626110" y="8642349"/>
                  </a:cubicBezTo>
                  <a:cubicBezTo>
                    <a:pt x="707390" y="8642349"/>
                    <a:pt x="779780" y="8600439"/>
                    <a:pt x="821690" y="8536939"/>
                  </a:cubicBezTo>
                  <a:cubicBezTo>
                    <a:pt x="863600" y="8600439"/>
                    <a:pt x="935990" y="8642349"/>
                    <a:pt x="1017270" y="8642349"/>
                  </a:cubicBezTo>
                  <a:cubicBezTo>
                    <a:pt x="1099820" y="8642349"/>
                    <a:pt x="1172210" y="8600439"/>
                    <a:pt x="1212850" y="8536939"/>
                  </a:cubicBezTo>
                  <a:cubicBezTo>
                    <a:pt x="1254760" y="8600439"/>
                    <a:pt x="1327150" y="8642349"/>
                    <a:pt x="1408430" y="8642349"/>
                  </a:cubicBezTo>
                  <a:cubicBezTo>
                    <a:pt x="1489710" y="8642349"/>
                    <a:pt x="1562100" y="8600439"/>
                    <a:pt x="1604010" y="8536939"/>
                  </a:cubicBezTo>
                  <a:cubicBezTo>
                    <a:pt x="1645920" y="8600439"/>
                    <a:pt x="1718310" y="8642349"/>
                    <a:pt x="1799590" y="8642349"/>
                  </a:cubicBezTo>
                  <a:cubicBezTo>
                    <a:pt x="1880870" y="8642349"/>
                    <a:pt x="1953260" y="8600439"/>
                    <a:pt x="1995170" y="8536939"/>
                  </a:cubicBezTo>
                  <a:cubicBezTo>
                    <a:pt x="2037080" y="8600439"/>
                    <a:pt x="2109470" y="8642349"/>
                    <a:pt x="2190750" y="8642349"/>
                  </a:cubicBezTo>
                  <a:cubicBezTo>
                    <a:pt x="2273300" y="8642349"/>
                    <a:pt x="2344420" y="8600439"/>
                    <a:pt x="2386330" y="8536939"/>
                  </a:cubicBezTo>
                  <a:cubicBezTo>
                    <a:pt x="2428240" y="8600439"/>
                    <a:pt x="2500630" y="8642349"/>
                    <a:pt x="2581910" y="8642349"/>
                  </a:cubicBezTo>
                  <a:cubicBezTo>
                    <a:pt x="2663190" y="8642349"/>
                    <a:pt x="2735580" y="8600439"/>
                    <a:pt x="2777490" y="8536939"/>
                  </a:cubicBezTo>
                  <a:cubicBezTo>
                    <a:pt x="2819400" y="8600439"/>
                    <a:pt x="2891790" y="8642349"/>
                    <a:pt x="2973070" y="8642349"/>
                  </a:cubicBezTo>
                  <a:cubicBezTo>
                    <a:pt x="3055620" y="8642349"/>
                    <a:pt x="3126740" y="8600439"/>
                    <a:pt x="3168650" y="8536939"/>
                  </a:cubicBezTo>
                  <a:cubicBezTo>
                    <a:pt x="3210560" y="8600439"/>
                    <a:pt x="3282950" y="8642349"/>
                    <a:pt x="3364230" y="8642349"/>
                  </a:cubicBezTo>
                  <a:cubicBezTo>
                    <a:pt x="3445509" y="8642349"/>
                    <a:pt x="3517900" y="8600439"/>
                    <a:pt x="3559809" y="8536939"/>
                  </a:cubicBezTo>
                  <a:cubicBezTo>
                    <a:pt x="3601719" y="8600439"/>
                    <a:pt x="3674109" y="8642349"/>
                    <a:pt x="3755389" y="8642349"/>
                  </a:cubicBezTo>
                  <a:cubicBezTo>
                    <a:pt x="3837939" y="8642349"/>
                    <a:pt x="3909059" y="8600439"/>
                    <a:pt x="3950969" y="8536939"/>
                  </a:cubicBezTo>
                  <a:cubicBezTo>
                    <a:pt x="3992879" y="8600439"/>
                    <a:pt x="4065269" y="8642349"/>
                    <a:pt x="4146549" y="8642349"/>
                  </a:cubicBezTo>
                  <a:cubicBezTo>
                    <a:pt x="4227829" y="8642349"/>
                    <a:pt x="4300219" y="8600439"/>
                    <a:pt x="4342129" y="8536939"/>
                  </a:cubicBezTo>
                  <a:cubicBezTo>
                    <a:pt x="4384039" y="8600439"/>
                    <a:pt x="4456429" y="8642349"/>
                    <a:pt x="4537709" y="8642349"/>
                  </a:cubicBezTo>
                  <a:cubicBezTo>
                    <a:pt x="4618989" y="8642349"/>
                    <a:pt x="4691379" y="8600439"/>
                    <a:pt x="4733289" y="8536939"/>
                  </a:cubicBezTo>
                  <a:cubicBezTo>
                    <a:pt x="4775199" y="8600439"/>
                    <a:pt x="4847589" y="8642349"/>
                    <a:pt x="4928869" y="8642349"/>
                  </a:cubicBezTo>
                  <a:cubicBezTo>
                    <a:pt x="5010149" y="8642349"/>
                    <a:pt x="5082539" y="8600439"/>
                    <a:pt x="5124449" y="8536939"/>
                  </a:cubicBezTo>
                  <a:cubicBezTo>
                    <a:pt x="5166359" y="8600439"/>
                    <a:pt x="5238749" y="8642349"/>
                    <a:pt x="5320029" y="8642349"/>
                  </a:cubicBezTo>
                  <a:cubicBezTo>
                    <a:pt x="5401309" y="8642349"/>
                    <a:pt x="5473699" y="8600439"/>
                    <a:pt x="5515609" y="8536939"/>
                  </a:cubicBezTo>
                  <a:cubicBezTo>
                    <a:pt x="5557519" y="8600439"/>
                    <a:pt x="5629909" y="8642349"/>
                    <a:pt x="5711189" y="8642349"/>
                  </a:cubicBezTo>
                  <a:cubicBezTo>
                    <a:pt x="5793739" y="8642349"/>
                    <a:pt x="5864859" y="8600439"/>
                    <a:pt x="5906769" y="8536939"/>
                  </a:cubicBezTo>
                  <a:cubicBezTo>
                    <a:pt x="5915659" y="8549639"/>
                    <a:pt x="5925819" y="8562339"/>
                    <a:pt x="5935978" y="8573770"/>
                  </a:cubicBezTo>
                  <a:cubicBezTo>
                    <a:pt x="5979158" y="8616950"/>
                    <a:pt x="6040119" y="8642350"/>
                    <a:pt x="6102348" y="8642350"/>
                  </a:cubicBezTo>
                  <a:cubicBezTo>
                    <a:pt x="6163308" y="8642350"/>
                    <a:pt x="6224269" y="8616950"/>
                    <a:pt x="6268719" y="8573770"/>
                  </a:cubicBezTo>
                  <a:cubicBezTo>
                    <a:pt x="6311898" y="8529320"/>
                    <a:pt x="6337298" y="8469630"/>
                    <a:pt x="6337298" y="8407400"/>
                  </a:cubicBezTo>
                  <a:cubicBezTo>
                    <a:pt x="6337298" y="8345170"/>
                    <a:pt x="6311898" y="8285480"/>
                    <a:pt x="6268719" y="8241030"/>
                  </a:cubicBezTo>
                  <a:cubicBezTo>
                    <a:pt x="6258559" y="8230870"/>
                    <a:pt x="6247128" y="8220711"/>
                    <a:pt x="6234428" y="8213090"/>
                  </a:cubicBezTo>
                  <a:cubicBezTo>
                    <a:pt x="6296658" y="8171180"/>
                    <a:pt x="6337298" y="8098790"/>
                    <a:pt x="6337298" y="8018780"/>
                  </a:cubicBezTo>
                  <a:cubicBezTo>
                    <a:pt x="6337298" y="7937500"/>
                    <a:pt x="6296658" y="7866380"/>
                    <a:pt x="6234428" y="7824470"/>
                  </a:cubicBezTo>
                  <a:cubicBezTo>
                    <a:pt x="6296658" y="7782561"/>
                    <a:pt x="6337298" y="7711440"/>
                    <a:pt x="6337298" y="7630161"/>
                  </a:cubicBezTo>
                  <a:cubicBezTo>
                    <a:pt x="6337298" y="7548881"/>
                    <a:pt x="6296658" y="7477761"/>
                    <a:pt x="6234428" y="7435851"/>
                  </a:cubicBezTo>
                  <a:cubicBezTo>
                    <a:pt x="6296658" y="7393941"/>
                    <a:pt x="6337298" y="7321551"/>
                    <a:pt x="6337298" y="7241541"/>
                  </a:cubicBezTo>
                  <a:cubicBezTo>
                    <a:pt x="6337298" y="7160261"/>
                    <a:pt x="6296658" y="7089141"/>
                    <a:pt x="6234428" y="7047231"/>
                  </a:cubicBezTo>
                  <a:cubicBezTo>
                    <a:pt x="6296658" y="7005321"/>
                    <a:pt x="6337298" y="6934201"/>
                    <a:pt x="6337298" y="6852921"/>
                  </a:cubicBezTo>
                  <a:cubicBezTo>
                    <a:pt x="6337298" y="6771642"/>
                    <a:pt x="6296658" y="6700521"/>
                    <a:pt x="6234428" y="6658611"/>
                  </a:cubicBezTo>
                  <a:cubicBezTo>
                    <a:pt x="6296658" y="6615431"/>
                    <a:pt x="6337298" y="6544311"/>
                    <a:pt x="6337298" y="6464302"/>
                  </a:cubicBezTo>
                  <a:cubicBezTo>
                    <a:pt x="6337298" y="6383022"/>
                    <a:pt x="6296658" y="6311902"/>
                    <a:pt x="6234428" y="6269992"/>
                  </a:cubicBezTo>
                  <a:cubicBezTo>
                    <a:pt x="6296658" y="6228082"/>
                    <a:pt x="6337298" y="6156962"/>
                    <a:pt x="6337298" y="6075682"/>
                  </a:cubicBezTo>
                  <a:cubicBezTo>
                    <a:pt x="6337298" y="5994402"/>
                    <a:pt x="6296658" y="5923282"/>
                    <a:pt x="6234428" y="5881372"/>
                  </a:cubicBezTo>
                  <a:cubicBezTo>
                    <a:pt x="6296658" y="5839462"/>
                    <a:pt x="6337298" y="5768342"/>
                    <a:pt x="6337298" y="5687062"/>
                  </a:cubicBezTo>
                  <a:cubicBezTo>
                    <a:pt x="6337298" y="5605782"/>
                    <a:pt x="6296658" y="5534662"/>
                    <a:pt x="6234428" y="5492752"/>
                  </a:cubicBezTo>
                  <a:cubicBezTo>
                    <a:pt x="6296658" y="5449572"/>
                    <a:pt x="6337298" y="5378452"/>
                    <a:pt x="6337298" y="5298442"/>
                  </a:cubicBezTo>
                  <a:cubicBezTo>
                    <a:pt x="6337298" y="5217163"/>
                    <a:pt x="6296658" y="5146042"/>
                    <a:pt x="6234428" y="5104133"/>
                  </a:cubicBezTo>
                  <a:cubicBezTo>
                    <a:pt x="6296658" y="5062223"/>
                    <a:pt x="6337298" y="4991103"/>
                    <a:pt x="6337298" y="4909823"/>
                  </a:cubicBezTo>
                  <a:cubicBezTo>
                    <a:pt x="6337298" y="4828543"/>
                    <a:pt x="6296658" y="4757423"/>
                    <a:pt x="6234428" y="4715513"/>
                  </a:cubicBezTo>
                  <a:cubicBezTo>
                    <a:pt x="6296658" y="4672333"/>
                    <a:pt x="6337298" y="4601213"/>
                    <a:pt x="6337298" y="4521203"/>
                  </a:cubicBezTo>
                  <a:cubicBezTo>
                    <a:pt x="6337298" y="4439923"/>
                    <a:pt x="6296658" y="4368803"/>
                    <a:pt x="6234428" y="4326893"/>
                  </a:cubicBezTo>
                  <a:cubicBezTo>
                    <a:pt x="6296658" y="4284983"/>
                    <a:pt x="6337298" y="4213863"/>
                    <a:pt x="6337298" y="4132583"/>
                  </a:cubicBezTo>
                  <a:cubicBezTo>
                    <a:pt x="6337298" y="4051303"/>
                    <a:pt x="6296658" y="3980183"/>
                    <a:pt x="6234428" y="3938274"/>
                  </a:cubicBezTo>
                  <a:cubicBezTo>
                    <a:pt x="6296658" y="3896364"/>
                    <a:pt x="6337298" y="3825244"/>
                    <a:pt x="6337298" y="3743964"/>
                  </a:cubicBezTo>
                  <a:cubicBezTo>
                    <a:pt x="6337298" y="3662684"/>
                    <a:pt x="6296658" y="3591564"/>
                    <a:pt x="6234428" y="3549654"/>
                  </a:cubicBezTo>
                  <a:cubicBezTo>
                    <a:pt x="6296658" y="3506474"/>
                    <a:pt x="6337298" y="3435354"/>
                    <a:pt x="6337298" y="3355344"/>
                  </a:cubicBezTo>
                  <a:cubicBezTo>
                    <a:pt x="6337298" y="3274064"/>
                    <a:pt x="6296658" y="3202944"/>
                    <a:pt x="6234428" y="3161034"/>
                  </a:cubicBezTo>
                  <a:cubicBezTo>
                    <a:pt x="6296658" y="3119124"/>
                    <a:pt x="6337298" y="3048004"/>
                    <a:pt x="6337298" y="2966724"/>
                  </a:cubicBezTo>
                  <a:cubicBezTo>
                    <a:pt x="6337298" y="2885444"/>
                    <a:pt x="6296658" y="2814324"/>
                    <a:pt x="6234428" y="2772414"/>
                  </a:cubicBezTo>
                  <a:cubicBezTo>
                    <a:pt x="6296658" y="2730504"/>
                    <a:pt x="6337298" y="2659384"/>
                    <a:pt x="6337298" y="2578104"/>
                  </a:cubicBezTo>
                  <a:cubicBezTo>
                    <a:pt x="6337298" y="2496824"/>
                    <a:pt x="6296658" y="2425704"/>
                    <a:pt x="6234428" y="2383794"/>
                  </a:cubicBezTo>
                  <a:cubicBezTo>
                    <a:pt x="6296658" y="2341884"/>
                    <a:pt x="6337298" y="2270764"/>
                    <a:pt x="6337298" y="2189484"/>
                  </a:cubicBezTo>
                  <a:cubicBezTo>
                    <a:pt x="6337298" y="2108204"/>
                    <a:pt x="6296658" y="2037084"/>
                    <a:pt x="6234428" y="1995174"/>
                  </a:cubicBezTo>
                  <a:cubicBezTo>
                    <a:pt x="6296658" y="1953264"/>
                    <a:pt x="6337298" y="1882144"/>
                    <a:pt x="6337298" y="1800864"/>
                  </a:cubicBezTo>
                  <a:cubicBezTo>
                    <a:pt x="6337298" y="1719584"/>
                    <a:pt x="6296658" y="1648464"/>
                    <a:pt x="6234428" y="1606554"/>
                  </a:cubicBezTo>
                  <a:cubicBezTo>
                    <a:pt x="6296658" y="1563374"/>
                    <a:pt x="6337298" y="1492254"/>
                    <a:pt x="6337298" y="1412244"/>
                  </a:cubicBezTo>
                  <a:cubicBezTo>
                    <a:pt x="6337298" y="1330964"/>
                    <a:pt x="6296658" y="1259844"/>
                    <a:pt x="6234428" y="1217934"/>
                  </a:cubicBezTo>
                  <a:cubicBezTo>
                    <a:pt x="6296658" y="1176024"/>
                    <a:pt x="6337298" y="1104904"/>
                    <a:pt x="6337298" y="1023624"/>
                  </a:cubicBezTo>
                  <a:cubicBezTo>
                    <a:pt x="6337298" y="942344"/>
                    <a:pt x="6296658" y="871224"/>
                    <a:pt x="6234428" y="829314"/>
                  </a:cubicBezTo>
                  <a:cubicBezTo>
                    <a:pt x="6309358" y="775974"/>
                    <a:pt x="6349998" y="704854"/>
                    <a:pt x="6349998" y="624844"/>
                  </a:cubicBezTo>
                  <a:close/>
                </a:path>
              </a:pathLst>
            </a:custGeom>
            <a:solidFill>
              <a:srgbClr val="8FB994"/>
            </a:solidFill>
          </p:spPr>
        </p:sp>
        <p:sp>
          <p:nvSpPr>
            <p:cNvPr id="4" name="Freeform 4"/>
            <p:cNvSpPr/>
            <p:nvPr/>
          </p:nvSpPr>
          <p:spPr>
            <a:xfrm>
              <a:off x="389890" y="450850"/>
              <a:ext cx="5570220" cy="7743190"/>
            </a:xfrm>
            <a:custGeom>
              <a:avLst/>
              <a:gdLst/>
              <a:ahLst/>
              <a:cxnLst/>
              <a:rect l="l" t="t" r="r" b="b"/>
              <a:pathLst>
                <a:path w="5570220" h="7743190">
                  <a:moveTo>
                    <a:pt x="0" y="0"/>
                  </a:moveTo>
                  <a:lnTo>
                    <a:pt x="5570220" y="0"/>
                  </a:lnTo>
                  <a:lnTo>
                    <a:pt x="5570220" y="7743190"/>
                  </a:lnTo>
                  <a:lnTo>
                    <a:pt x="0" y="7743190"/>
                  </a:lnTo>
                  <a:close/>
                </a:path>
              </a:pathLst>
            </a:custGeom>
            <a:blipFill>
              <a:blip r:embed="rId2" cstate="email">
                <a:extLst>
                  <a:ext uri="{28A0092B-C50C-407E-A947-70E740481C1C}">
                    <a14:useLocalDpi xmlns:a14="http://schemas.microsoft.com/office/drawing/2010/main"/>
                  </a:ext>
                </a:extLst>
              </a:blip>
              <a:stretch>
                <a:fillRect/>
              </a:stretch>
            </a:blipFill>
          </p:spPr>
        </p:sp>
      </p:grpSp>
      <p:sp>
        <p:nvSpPr>
          <p:cNvPr id="5" name="Freeform 5"/>
          <p:cNvSpPr/>
          <p:nvPr/>
        </p:nvSpPr>
        <p:spPr>
          <a:xfrm rot="2592102">
            <a:off x="-3628106" y="-2402960"/>
            <a:ext cx="7256212" cy="6863321"/>
          </a:xfrm>
          <a:custGeom>
            <a:avLst/>
            <a:gdLst/>
            <a:ahLst/>
            <a:cxnLst/>
            <a:rect l="l" t="t" r="r" b="b"/>
            <a:pathLst>
              <a:path w="7256212" h="6863321">
                <a:moveTo>
                  <a:pt x="0" y="0"/>
                </a:moveTo>
                <a:lnTo>
                  <a:pt x="7256212" y="0"/>
                </a:lnTo>
                <a:lnTo>
                  <a:pt x="7256212" y="6863320"/>
                </a:lnTo>
                <a:lnTo>
                  <a:pt x="0" y="686332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6" name="Group 6"/>
          <p:cNvGrpSpPr>
            <a:grpSpLocks noChangeAspect="1"/>
          </p:cNvGrpSpPr>
          <p:nvPr/>
        </p:nvGrpSpPr>
        <p:grpSpPr>
          <a:xfrm rot="7897044">
            <a:off x="15845573" y="-6345237"/>
            <a:ext cx="7673339" cy="10444950"/>
            <a:chOff x="0" y="0"/>
            <a:chExt cx="6350000" cy="8643620"/>
          </a:xfrm>
        </p:grpSpPr>
        <p:sp>
          <p:nvSpPr>
            <p:cNvPr id="7" name="Freeform 7"/>
            <p:cNvSpPr/>
            <p:nvPr/>
          </p:nvSpPr>
          <p:spPr>
            <a:xfrm>
              <a:off x="0" y="0"/>
              <a:ext cx="6350000" cy="8642350"/>
            </a:xfrm>
            <a:custGeom>
              <a:avLst/>
              <a:gdLst/>
              <a:ahLst/>
              <a:cxnLst/>
              <a:rect l="l" t="t" r="r" b="b"/>
              <a:pathLst>
                <a:path w="6350000" h="8642350">
                  <a:moveTo>
                    <a:pt x="6350000" y="624840"/>
                  </a:moveTo>
                  <a:cubicBezTo>
                    <a:pt x="6350000" y="543560"/>
                    <a:pt x="6309360" y="472440"/>
                    <a:pt x="6247130" y="430530"/>
                  </a:cubicBezTo>
                  <a:cubicBezTo>
                    <a:pt x="6259830" y="422910"/>
                    <a:pt x="6271260" y="412750"/>
                    <a:pt x="6281420" y="402590"/>
                  </a:cubicBezTo>
                  <a:cubicBezTo>
                    <a:pt x="6324600" y="358140"/>
                    <a:pt x="6350000" y="298450"/>
                    <a:pt x="6350000" y="236220"/>
                  </a:cubicBezTo>
                  <a:cubicBezTo>
                    <a:pt x="6350000" y="173990"/>
                    <a:pt x="6324600" y="114300"/>
                    <a:pt x="6281420" y="69850"/>
                  </a:cubicBezTo>
                  <a:cubicBezTo>
                    <a:pt x="6236970" y="25400"/>
                    <a:pt x="6176010" y="0"/>
                    <a:pt x="6115050" y="0"/>
                  </a:cubicBezTo>
                  <a:cubicBezTo>
                    <a:pt x="6052820" y="0"/>
                    <a:pt x="5991860" y="25400"/>
                    <a:pt x="5948680" y="68580"/>
                  </a:cubicBezTo>
                  <a:cubicBezTo>
                    <a:pt x="5937250" y="80010"/>
                    <a:pt x="5927090" y="92710"/>
                    <a:pt x="5919470" y="105410"/>
                  </a:cubicBezTo>
                  <a:cubicBezTo>
                    <a:pt x="5877560" y="41910"/>
                    <a:pt x="5805170" y="0"/>
                    <a:pt x="5723890" y="0"/>
                  </a:cubicBezTo>
                  <a:cubicBezTo>
                    <a:pt x="5642610" y="0"/>
                    <a:pt x="5570220" y="41910"/>
                    <a:pt x="5528310" y="105410"/>
                  </a:cubicBezTo>
                  <a:cubicBezTo>
                    <a:pt x="5486400" y="41910"/>
                    <a:pt x="5414010" y="0"/>
                    <a:pt x="5332730" y="0"/>
                  </a:cubicBezTo>
                  <a:cubicBezTo>
                    <a:pt x="5250180" y="0"/>
                    <a:pt x="5179060" y="41910"/>
                    <a:pt x="5137150" y="105410"/>
                  </a:cubicBezTo>
                  <a:cubicBezTo>
                    <a:pt x="5095241" y="41910"/>
                    <a:pt x="5022850" y="0"/>
                    <a:pt x="4941570" y="0"/>
                  </a:cubicBezTo>
                  <a:cubicBezTo>
                    <a:pt x="4860291" y="0"/>
                    <a:pt x="4787900" y="41910"/>
                    <a:pt x="4745990" y="105410"/>
                  </a:cubicBezTo>
                  <a:cubicBezTo>
                    <a:pt x="4704080" y="41910"/>
                    <a:pt x="4631690" y="0"/>
                    <a:pt x="4550410" y="0"/>
                  </a:cubicBezTo>
                  <a:cubicBezTo>
                    <a:pt x="4469130" y="0"/>
                    <a:pt x="4396740" y="41910"/>
                    <a:pt x="4354830" y="105410"/>
                  </a:cubicBezTo>
                  <a:cubicBezTo>
                    <a:pt x="4312920" y="41910"/>
                    <a:pt x="4240530" y="0"/>
                    <a:pt x="4159250" y="0"/>
                  </a:cubicBezTo>
                  <a:cubicBezTo>
                    <a:pt x="4077970" y="0"/>
                    <a:pt x="4005580" y="41910"/>
                    <a:pt x="3963670" y="105410"/>
                  </a:cubicBezTo>
                  <a:cubicBezTo>
                    <a:pt x="3921761" y="41910"/>
                    <a:pt x="3849370" y="0"/>
                    <a:pt x="3768091" y="0"/>
                  </a:cubicBezTo>
                  <a:cubicBezTo>
                    <a:pt x="3686811" y="0"/>
                    <a:pt x="3614420" y="41910"/>
                    <a:pt x="3572511" y="105410"/>
                  </a:cubicBezTo>
                  <a:cubicBezTo>
                    <a:pt x="3530601" y="41910"/>
                    <a:pt x="3458211" y="0"/>
                    <a:pt x="3376931" y="0"/>
                  </a:cubicBezTo>
                  <a:cubicBezTo>
                    <a:pt x="3295651" y="0"/>
                    <a:pt x="3216910" y="41910"/>
                    <a:pt x="3175000" y="105410"/>
                  </a:cubicBezTo>
                  <a:cubicBezTo>
                    <a:pt x="3133090" y="41910"/>
                    <a:pt x="3060700" y="0"/>
                    <a:pt x="2979420" y="0"/>
                  </a:cubicBezTo>
                  <a:cubicBezTo>
                    <a:pt x="2898140" y="0"/>
                    <a:pt x="2825750" y="41910"/>
                    <a:pt x="2783840" y="105410"/>
                  </a:cubicBezTo>
                  <a:cubicBezTo>
                    <a:pt x="2741930" y="41910"/>
                    <a:pt x="2669540" y="0"/>
                    <a:pt x="2588260" y="0"/>
                  </a:cubicBezTo>
                  <a:cubicBezTo>
                    <a:pt x="2505710" y="0"/>
                    <a:pt x="2434590" y="41910"/>
                    <a:pt x="2392680" y="105410"/>
                  </a:cubicBezTo>
                  <a:cubicBezTo>
                    <a:pt x="2350770" y="41910"/>
                    <a:pt x="2278380" y="0"/>
                    <a:pt x="2197100" y="0"/>
                  </a:cubicBezTo>
                  <a:cubicBezTo>
                    <a:pt x="2115820" y="0"/>
                    <a:pt x="2043430" y="41910"/>
                    <a:pt x="2001520" y="105410"/>
                  </a:cubicBezTo>
                  <a:cubicBezTo>
                    <a:pt x="1959610" y="41910"/>
                    <a:pt x="1887220" y="0"/>
                    <a:pt x="1805941" y="0"/>
                  </a:cubicBezTo>
                  <a:cubicBezTo>
                    <a:pt x="1723391" y="0"/>
                    <a:pt x="1652270" y="41910"/>
                    <a:pt x="1610361" y="105410"/>
                  </a:cubicBezTo>
                  <a:cubicBezTo>
                    <a:pt x="1568450" y="41910"/>
                    <a:pt x="1496061" y="0"/>
                    <a:pt x="1414781" y="0"/>
                  </a:cubicBezTo>
                  <a:cubicBezTo>
                    <a:pt x="1329691" y="0"/>
                    <a:pt x="1257300" y="41910"/>
                    <a:pt x="1215391" y="105410"/>
                  </a:cubicBezTo>
                  <a:cubicBezTo>
                    <a:pt x="1173481" y="41910"/>
                    <a:pt x="1101091" y="0"/>
                    <a:pt x="1019811" y="0"/>
                  </a:cubicBezTo>
                  <a:cubicBezTo>
                    <a:pt x="937261" y="0"/>
                    <a:pt x="866141" y="41910"/>
                    <a:pt x="824231" y="105410"/>
                  </a:cubicBezTo>
                  <a:cubicBezTo>
                    <a:pt x="782321" y="41910"/>
                    <a:pt x="709931" y="0"/>
                    <a:pt x="628650" y="0"/>
                  </a:cubicBezTo>
                  <a:cubicBezTo>
                    <a:pt x="544830" y="0"/>
                    <a:pt x="473710" y="41910"/>
                    <a:pt x="431800" y="105410"/>
                  </a:cubicBezTo>
                  <a:cubicBezTo>
                    <a:pt x="422910" y="92710"/>
                    <a:pt x="412750" y="80010"/>
                    <a:pt x="402590" y="68580"/>
                  </a:cubicBezTo>
                  <a:cubicBezTo>
                    <a:pt x="358140" y="25400"/>
                    <a:pt x="297180" y="0"/>
                    <a:pt x="234950" y="0"/>
                  </a:cubicBezTo>
                  <a:cubicBezTo>
                    <a:pt x="172720" y="0"/>
                    <a:pt x="113030" y="25400"/>
                    <a:pt x="68580" y="68580"/>
                  </a:cubicBezTo>
                  <a:cubicBezTo>
                    <a:pt x="25400" y="113030"/>
                    <a:pt x="0" y="172720"/>
                    <a:pt x="0" y="234950"/>
                  </a:cubicBezTo>
                  <a:cubicBezTo>
                    <a:pt x="0" y="297180"/>
                    <a:pt x="25400" y="356870"/>
                    <a:pt x="68580" y="401320"/>
                  </a:cubicBezTo>
                  <a:cubicBezTo>
                    <a:pt x="78740" y="411480"/>
                    <a:pt x="90170" y="421640"/>
                    <a:pt x="102870" y="429260"/>
                  </a:cubicBezTo>
                  <a:cubicBezTo>
                    <a:pt x="40640" y="472440"/>
                    <a:pt x="0" y="543560"/>
                    <a:pt x="0" y="624840"/>
                  </a:cubicBezTo>
                  <a:cubicBezTo>
                    <a:pt x="0" y="706120"/>
                    <a:pt x="40640" y="777240"/>
                    <a:pt x="102870" y="819150"/>
                  </a:cubicBezTo>
                  <a:cubicBezTo>
                    <a:pt x="40640" y="861060"/>
                    <a:pt x="0" y="932180"/>
                    <a:pt x="0" y="1013460"/>
                  </a:cubicBezTo>
                  <a:cubicBezTo>
                    <a:pt x="0" y="1094740"/>
                    <a:pt x="40640" y="1165860"/>
                    <a:pt x="102870" y="1207770"/>
                  </a:cubicBezTo>
                  <a:cubicBezTo>
                    <a:pt x="40640" y="1249680"/>
                    <a:pt x="0" y="1322070"/>
                    <a:pt x="0" y="1402080"/>
                  </a:cubicBezTo>
                  <a:cubicBezTo>
                    <a:pt x="0" y="1483360"/>
                    <a:pt x="40640" y="1554480"/>
                    <a:pt x="102870" y="1596390"/>
                  </a:cubicBezTo>
                  <a:cubicBezTo>
                    <a:pt x="40640" y="1638300"/>
                    <a:pt x="0" y="1709420"/>
                    <a:pt x="0" y="1790700"/>
                  </a:cubicBezTo>
                  <a:cubicBezTo>
                    <a:pt x="0" y="1871980"/>
                    <a:pt x="40640" y="1943100"/>
                    <a:pt x="102870" y="1985010"/>
                  </a:cubicBezTo>
                  <a:cubicBezTo>
                    <a:pt x="40640" y="2026920"/>
                    <a:pt x="0" y="2099310"/>
                    <a:pt x="0" y="2179320"/>
                  </a:cubicBezTo>
                  <a:cubicBezTo>
                    <a:pt x="0" y="2260600"/>
                    <a:pt x="40640" y="2331720"/>
                    <a:pt x="102870" y="2373630"/>
                  </a:cubicBezTo>
                  <a:cubicBezTo>
                    <a:pt x="40640" y="2418080"/>
                    <a:pt x="0" y="2489200"/>
                    <a:pt x="0" y="2570480"/>
                  </a:cubicBezTo>
                  <a:cubicBezTo>
                    <a:pt x="0" y="2651760"/>
                    <a:pt x="40640" y="2722880"/>
                    <a:pt x="102870" y="2764790"/>
                  </a:cubicBezTo>
                  <a:cubicBezTo>
                    <a:pt x="40640" y="2806700"/>
                    <a:pt x="0" y="2879090"/>
                    <a:pt x="0" y="2959100"/>
                  </a:cubicBezTo>
                  <a:cubicBezTo>
                    <a:pt x="0" y="3040380"/>
                    <a:pt x="40640" y="3111500"/>
                    <a:pt x="102870" y="3153410"/>
                  </a:cubicBezTo>
                  <a:cubicBezTo>
                    <a:pt x="40640" y="3195320"/>
                    <a:pt x="0" y="3266440"/>
                    <a:pt x="0" y="3347720"/>
                  </a:cubicBezTo>
                  <a:cubicBezTo>
                    <a:pt x="0" y="3429000"/>
                    <a:pt x="40640" y="3500120"/>
                    <a:pt x="102870" y="3542030"/>
                  </a:cubicBezTo>
                  <a:cubicBezTo>
                    <a:pt x="40640" y="3583940"/>
                    <a:pt x="0" y="3655060"/>
                    <a:pt x="0" y="3736340"/>
                  </a:cubicBezTo>
                  <a:cubicBezTo>
                    <a:pt x="0" y="3817620"/>
                    <a:pt x="40640" y="3888740"/>
                    <a:pt x="102870" y="3930650"/>
                  </a:cubicBezTo>
                  <a:cubicBezTo>
                    <a:pt x="40640" y="3973830"/>
                    <a:pt x="0" y="4044950"/>
                    <a:pt x="0" y="4124959"/>
                  </a:cubicBezTo>
                  <a:cubicBezTo>
                    <a:pt x="0" y="4206239"/>
                    <a:pt x="40640" y="4277359"/>
                    <a:pt x="102870" y="4319269"/>
                  </a:cubicBezTo>
                  <a:cubicBezTo>
                    <a:pt x="40640" y="4361180"/>
                    <a:pt x="0" y="4432300"/>
                    <a:pt x="0" y="4513580"/>
                  </a:cubicBezTo>
                  <a:cubicBezTo>
                    <a:pt x="0" y="4594860"/>
                    <a:pt x="40640" y="4665980"/>
                    <a:pt x="102870" y="4707890"/>
                  </a:cubicBezTo>
                  <a:cubicBezTo>
                    <a:pt x="40640" y="4749800"/>
                    <a:pt x="0" y="4820920"/>
                    <a:pt x="0" y="4902200"/>
                  </a:cubicBezTo>
                  <a:cubicBezTo>
                    <a:pt x="0" y="4983480"/>
                    <a:pt x="40640" y="5054600"/>
                    <a:pt x="102870" y="5096510"/>
                  </a:cubicBezTo>
                  <a:cubicBezTo>
                    <a:pt x="40640" y="5138420"/>
                    <a:pt x="0" y="5210810"/>
                    <a:pt x="0" y="5290820"/>
                  </a:cubicBezTo>
                  <a:cubicBezTo>
                    <a:pt x="0" y="5372100"/>
                    <a:pt x="40640" y="5443220"/>
                    <a:pt x="102870" y="5485130"/>
                  </a:cubicBezTo>
                  <a:cubicBezTo>
                    <a:pt x="40640" y="5527039"/>
                    <a:pt x="0" y="5598159"/>
                    <a:pt x="0" y="5679439"/>
                  </a:cubicBezTo>
                  <a:cubicBezTo>
                    <a:pt x="0" y="5760719"/>
                    <a:pt x="40640" y="5831839"/>
                    <a:pt x="102870" y="5873749"/>
                  </a:cubicBezTo>
                  <a:cubicBezTo>
                    <a:pt x="40640" y="5915659"/>
                    <a:pt x="0" y="5986779"/>
                    <a:pt x="0" y="6068059"/>
                  </a:cubicBezTo>
                  <a:cubicBezTo>
                    <a:pt x="0" y="6149339"/>
                    <a:pt x="40640" y="6220459"/>
                    <a:pt x="102870" y="6262369"/>
                  </a:cubicBezTo>
                  <a:cubicBezTo>
                    <a:pt x="40640" y="6304280"/>
                    <a:pt x="0" y="6375400"/>
                    <a:pt x="0" y="6456680"/>
                  </a:cubicBezTo>
                  <a:cubicBezTo>
                    <a:pt x="0" y="6537960"/>
                    <a:pt x="40640" y="6609080"/>
                    <a:pt x="102870" y="6650990"/>
                  </a:cubicBezTo>
                  <a:cubicBezTo>
                    <a:pt x="40640" y="6692900"/>
                    <a:pt x="0" y="6764020"/>
                    <a:pt x="0" y="6845300"/>
                  </a:cubicBezTo>
                  <a:cubicBezTo>
                    <a:pt x="0" y="6926580"/>
                    <a:pt x="40640" y="6997700"/>
                    <a:pt x="102870" y="7039610"/>
                  </a:cubicBezTo>
                  <a:cubicBezTo>
                    <a:pt x="40640" y="7082790"/>
                    <a:pt x="0" y="7153910"/>
                    <a:pt x="0" y="7233920"/>
                  </a:cubicBezTo>
                  <a:cubicBezTo>
                    <a:pt x="0" y="7315200"/>
                    <a:pt x="40640" y="7386320"/>
                    <a:pt x="102870" y="7428230"/>
                  </a:cubicBezTo>
                  <a:cubicBezTo>
                    <a:pt x="40640" y="7470139"/>
                    <a:pt x="0" y="7541260"/>
                    <a:pt x="0" y="7622539"/>
                  </a:cubicBezTo>
                  <a:cubicBezTo>
                    <a:pt x="0" y="7703819"/>
                    <a:pt x="40640" y="7774939"/>
                    <a:pt x="102870" y="7816849"/>
                  </a:cubicBezTo>
                  <a:cubicBezTo>
                    <a:pt x="40640" y="7866380"/>
                    <a:pt x="0" y="7937500"/>
                    <a:pt x="0" y="8018780"/>
                  </a:cubicBezTo>
                  <a:cubicBezTo>
                    <a:pt x="0" y="8100061"/>
                    <a:pt x="40640" y="8171180"/>
                    <a:pt x="102870" y="8213090"/>
                  </a:cubicBezTo>
                  <a:cubicBezTo>
                    <a:pt x="90170" y="8220710"/>
                    <a:pt x="78740" y="8230870"/>
                    <a:pt x="68580" y="8241030"/>
                  </a:cubicBezTo>
                  <a:cubicBezTo>
                    <a:pt x="25400" y="8285480"/>
                    <a:pt x="0" y="8346440"/>
                    <a:pt x="0" y="8407400"/>
                  </a:cubicBezTo>
                  <a:cubicBezTo>
                    <a:pt x="0" y="8469630"/>
                    <a:pt x="25400" y="8529320"/>
                    <a:pt x="68580" y="8573770"/>
                  </a:cubicBezTo>
                  <a:cubicBezTo>
                    <a:pt x="111760" y="8616950"/>
                    <a:pt x="172720" y="8642350"/>
                    <a:pt x="234950" y="8642350"/>
                  </a:cubicBezTo>
                  <a:cubicBezTo>
                    <a:pt x="297180" y="8642350"/>
                    <a:pt x="356870" y="8616950"/>
                    <a:pt x="401320" y="8573770"/>
                  </a:cubicBezTo>
                  <a:cubicBezTo>
                    <a:pt x="412750" y="8562339"/>
                    <a:pt x="422910" y="8549639"/>
                    <a:pt x="430530" y="8536939"/>
                  </a:cubicBezTo>
                  <a:cubicBezTo>
                    <a:pt x="472440" y="8600439"/>
                    <a:pt x="544830" y="8642349"/>
                    <a:pt x="626110" y="8642349"/>
                  </a:cubicBezTo>
                  <a:cubicBezTo>
                    <a:pt x="707390" y="8642349"/>
                    <a:pt x="779780" y="8600439"/>
                    <a:pt x="821690" y="8536939"/>
                  </a:cubicBezTo>
                  <a:cubicBezTo>
                    <a:pt x="863600" y="8600439"/>
                    <a:pt x="935990" y="8642349"/>
                    <a:pt x="1017270" y="8642349"/>
                  </a:cubicBezTo>
                  <a:cubicBezTo>
                    <a:pt x="1099820" y="8642349"/>
                    <a:pt x="1172210" y="8600439"/>
                    <a:pt x="1212850" y="8536939"/>
                  </a:cubicBezTo>
                  <a:cubicBezTo>
                    <a:pt x="1254760" y="8600439"/>
                    <a:pt x="1327150" y="8642349"/>
                    <a:pt x="1408430" y="8642349"/>
                  </a:cubicBezTo>
                  <a:cubicBezTo>
                    <a:pt x="1489710" y="8642349"/>
                    <a:pt x="1562100" y="8600439"/>
                    <a:pt x="1604010" y="8536939"/>
                  </a:cubicBezTo>
                  <a:cubicBezTo>
                    <a:pt x="1645920" y="8600439"/>
                    <a:pt x="1718310" y="8642349"/>
                    <a:pt x="1799590" y="8642349"/>
                  </a:cubicBezTo>
                  <a:cubicBezTo>
                    <a:pt x="1880870" y="8642349"/>
                    <a:pt x="1953260" y="8600439"/>
                    <a:pt x="1995170" y="8536939"/>
                  </a:cubicBezTo>
                  <a:cubicBezTo>
                    <a:pt x="2037080" y="8600439"/>
                    <a:pt x="2109470" y="8642349"/>
                    <a:pt x="2190750" y="8642349"/>
                  </a:cubicBezTo>
                  <a:cubicBezTo>
                    <a:pt x="2273300" y="8642349"/>
                    <a:pt x="2344420" y="8600439"/>
                    <a:pt x="2386330" y="8536939"/>
                  </a:cubicBezTo>
                  <a:cubicBezTo>
                    <a:pt x="2428240" y="8600439"/>
                    <a:pt x="2500630" y="8642349"/>
                    <a:pt x="2581910" y="8642349"/>
                  </a:cubicBezTo>
                  <a:cubicBezTo>
                    <a:pt x="2663190" y="8642349"/>
                    <a:pt x="2735580" y="8600439"/>
                    <a:pt x="2777490" y="8536939"/>
                  </a:cubicBezTo>
                  <a:cubicBezTo>
                    <a:pt x="2819400" y="8600439"/>
                    <a:pt x="2891790" y="8642349"/>
                    <a:pt x="2973070" y="8642349"/>
                  </a:cubicBezTo>
                  <a:cubicBezTo>
                    <a:pt x="3055620" y="8642349"/>
                    <a:pt x="3126740" y="8600439"/>
                    <a:pt x="3168650" y="8536939"/>
                  </a:cubicBezTo>
                  <a:cubicBezTo>
                    <a:pt x="3210560" y="8600439"/>
                    <a:pt x="3282950" y="8642349"/>
                    <a:pt x="3364230" y="8642349"/>
                  </a:cubicBezTo>
                  <a:cubicBezTo>
                    <a:pt x="3445509" y="8642349"/>
                    <a:pt x="3517900" y="8600439"/>
                    <a:pt x="3559809" y="8536939"/>
                  </a:cubicBezTo>
                  <a:cubicBezTo>
                    <a:pt x="3601719" y="8600439"/>
                    <a:pt x="3674109" y="8642349"/>
                    <a:pt x="3755389" y="8642349"/>
                  </a:cubicBezTo>
                  <a:cubicBezTo>
                    <a:pt x="3837939" y="8642349"/>
                    <a:pt x="3909059" y="8600439"/>
                    <a:pt x="3950969" y="8536939"/>
                  </a:cubicBezTo>
                  <a:cubicBezTo>
                    <a:pt x="3992879" y="8600439"/>
                    <a:pt x="4065269" y="8642349"/>
                    <a:pt x="4146549" y="8642349"/>
                  </a:cubicBezTo>
                  <a:cubicBezTo>
                    <a:pt x="4227829" y="8642349"/>
                    <a:pt x="4300219" y="8600439"/>
                    <a:pt x="4342129" y="8536939"/>
                  </a:cubicBezTo>
                  <a:cubicBezTo>
                    <a:pt x="4384039" y="8600439"/>
                    <a:pt x="4456429" y="8642349"/>
                    <a:pt x="4537709" y="8642349"/>
                  </a:cubicBezTo>
                  <a:cubicBezTo>
                    <a:pt x="4618989" y="8642349"/>
                    <a:pt x="4691379" y="8600439"/>
                    <a:pt x="4733289" y="8536939"/>
                  </a:cubicBezTo>
                  <a:cubicBezTo>
                    <a:pt x="4775199" y="8600439"/>
                    <a:pt x="4847589" y="8642349"/>
                    <a:pt x="4928869" y="8642349"/>
                  </a:cubicBezTo>
                  <a:cubicBezTo>
                    <a:pt x="5010149" y="8642349"/>
                    <a:pt x="5082539" y="8600439"/>
                    <a:pt x="5124449" y="8536939"/>
                  </a:cubicBezTo>
                  <a:cubicBezTo>
                    <a:pt x="5166359" y="8600439"/>
                    <a:pt x="5238749" y="8642349"/>
                    <a:pt x="5320029" y="8642349"/>
                  </a:cubicBezTo>
                  <a:cubicBezTo>
                    <a:pt x="5401309" y="8642349"/>
                    <a:pt x="5473699" y="8600439"/>
                    <a:pt x="5515609" y="8536939"/>
                  </a:cubicBezTo>
                  <a:cubicBezTo>
                    <a:pt x="5557519" y="8600439"/>
                    <a:pt x="5629909" y="8642349"/>
                    <a:pt x="5711189" y="8642349"/>
                  </a:cubicBezTo>
                  <a:cubicBezTo>
                    <a:pt x="5793739" y="8642349"/>
                    <a:pt x="5864859" y="8600439"/>
                    <a:pt x="5906769" y="8536939"/>
                  </a:cubicBezTo>
                  <a:cubicBezTo>
                    <a:pt x="5915659" y="8549639"/>
                    <a:pt x="5925819" y="8562339"/>
                    <a:pt x="5935978" y="8573770"/>
                  </a:cubicBezTo>
                  <a:cubicBezTo>
                    <a:pt x="5979158" y="8616950"/>
                    <a:pt x="6040119" y="8642350"/>
                    <a:pt x="6102348" y="8642350"/>
                  </a:cubicBezTo>
                  <a:cubicBezTo>
                    <a:pt x="6163308" y="8642350"/>
                    <a:pt x="6224269" y="8616950"/>
                    <a:pt x="6268719" y="8573770"/>
                  </a:cubicBezTo>
                  <a:cubicBezTo>
                    <a:pt x="6311898" y="8529320"/>
                    <a:pt x="6337298" y="8469630"/>
                    <a:pt x="6337298" y="8407400"/>
                  </a:cubicBezTo>
                  <a:cubicBezTo>
                    <a:pt x="6337298" y="8345170"/>
                    <a:pt x="6311898" y="8285480"/>
                    <a:pt x="6268719" y="8241030"/>
                  </a:cubicBezTo>
                  <a:cubicBezTo>
                    <a:pt x="6258559" y="8230870"/>
                    <a:pt x="6247128" y="8220711"/>
                    <a:pt x="6234428" y="8213090"/>
                  </a:cubicBezTo>
                  <a:cubicBezTo>
                    <a:pt x="6296658" y="8171180"/>
                    <a:pt x="6337298" y="8098790"/>
                    <a:pt x="6337298" y="8018780"/>
                  </a:cubicBezTo>
                  <a:cubicBezTo>
                    <a:pt x="6337298" y="7937500"/>
                    <a:pt x="6296658" y="7866380"/>
                    <a:pt x="6234428" y="7824470"/>
                  </a:cubicBezTo>
                  <a:cubicBezTo>
                    <a:pt x="6296658" y="7782561"/>
                    <a:pt x="6337298" y="7711440"/>
                    <a:pt x="6337298" y="7630161"/>
                  </a:cubicBezTo>
                  <a:cubicBezTo>
                    <a:pt x="6337298" y="7548881"/>
                    <a:pt x="6296658" y="7477761"/>
                    <a:pt x="6234428" y="7435851"/>
                  </a:cubicBezTo>
                  <a:cubicBezTo>
                    <a:pt x="6296658" y="7393941"/>
                    <a:pt x="6337298" y="7321551"/>
                    <a:pt x="6337298" y="7241541"/>
                  </a:cubicBezTo>
                  <a:cubicBezTo>
                    <a:pt x="6337298" y="7160261"/>
                    <a:pt x="6296658" y="7089141"/>
                    <a:pt x="6234428" y="7047231"/>
                  </a:cubicBezTo>
                  <a:cubicBezTo>
                    <a:pt x="6296658" y="7005321"/>
                    <a:pt x="6337298" y="6934201"/>
                    <a:pt x="6337298" y="6852921"/>
                  </a:cubicBezTo>
                  <a:cubicBezTo>
                    <a:pt x="6337298" y="6771642"/>
                    <a:pt x="6296658" y="6700521"/>
                    <a:pt x="6234428" y="6658611"/>
                  </a:cubicBezTo>
                  <a:cubicBezTo>
                    <a:pt x="6296658" y="6615431"/>
                    <a:pt x="6337298" y="6544311"/>
                    <a:pt x="6337298" y="6464302"/>
                  </a:cubicBezTo>
                  <a:cubicBezTo>
                    <a:pt x="6337298" y="6383022"/>
                    <a:pt x="6296658" y="6311902"/>
                    <a:pt x="6234428" y="6269992"/>
                  </a:cubicBezTo>
                  <a:cubicBezTo>
                    <a:pt x="6296658" y="6228082"/>
                    <a:pt x="6337298" y="6156962"/>
                    <a:pt x="6337298" y="6075682"/>
                  </a:cubicBezTo>
                  <a:cubicBezTo>
                    <a:pt x="6337298" y="5994402"/>
                    <a:pt x="6296658" y="5923282"/>
                    <a:pt x="6234428" y="5881372"/>
                  </a:cubicBezTo>
                  <a:cubicBezTo>
                    <a:pt x="6296658" y="5839462"/>
                    <a:pt x="6337298" y="5768342"/>
                    <a:pt x="6337298" y="5687062"/>
                  </a:cubicBezTo>
                  <a:cubicBezTo>
                    <a:pt x="6337298" y="5605782"/>
                    <a:pt x="6296658" y="5534662"/>
                    <a:pt x="6234428" y="5492752"/>
                  </a:cubicBezTo>
                  <a:cubicBezTo>
                    <a:pt x="6296658" y="5449572"/>
                    <a:pt x="6337298" y="5378452"/>
                    <a:pt x="6337298" y="5298442"/>
                  </a:cubicBezTo>
                  <a:cubicBezTo>
                    <a:pt x="6337298" y="5217163"/>
                    <a:pt x="6296658" y="5146042"/>
                    <a:pt x="6234428" y="5104133"/>
                  </a:cubicBezTo>
                  <a:cubicBezTo>
                    <a:pt x="6296658" y="5062223"/>
                    <a:pt x="6337298" y="4991103"/>
                    <a:pt x="6337298" y="4909823"/>
                  </a:cubicBezTo>
                  <a:cubicBezTo>
                    <a:pt x="6337298" y="4828543"/>
                    <a:pt x="6296658" y="4757423"/>
                    <a:pt x="6234428" y="4715513"/>
                  </a:cubicBezTo>
                  <a:cubicBezTo>
                    <a:pt x="6296658" y="4672333"/>
                    <a:pt x="6337298" y="4601213"/>
                    <a:pt x="6337298" y="4521203"/>
                  </a:cubicBezTo>
                  <a:cubicBezTo>
                    <a:pt x="6337298" y="4439923"/>
                    <a:pt x="6296658" y="4368803"/>
                    <a:pt x="6234428" y="4326893"/>
                  </a:cubicBezTo>
                  <a:cubicBezTo>
                    <a:pt x="6296658" y="4284983"/>
                    <a:pt x="6337298" y="4213863"/>
                    <a:pt x="6337298" y="4132583"/>
                  </a:cubicBezTo>
                  <a:cubicBezTo>
                    <a:pt x="6337298" y="4051303"/>
                    <a:pt x="6296658" y="3980183"/>
                    <a:pt x="6234428" y="3938274"/>
                  </a:cubicBezTo>
                  <a:cubicBezTo>
                    <a:pt x="6296658" y="3896364"/>
                    <a:pt x="6337298" y="3825244"/>
                    <a:pt x="6337298" y="3743964"/>
                  </a:cubicBezTo>
                  <a:cubicBezTo>
                    <a:pt x="6337298" y="3662684"/>
                    <a:pt x="6296658" y="3591564"/>
                    <a:pt x="6234428" y="3549654"/>
                  </a:cubicBezTo>
                  <a:cubicBezTo>
                    <a:pt x="6296658" y="3506474"/>
                    <a:pt x="6337298" y="3435354"/>
                    <a:pt x="6337298" y="3355344"/>
                  </a:cubicBezTo>
                  <a:cubicBezTo>
                    <a:pt x="6337298" y="3274064"/>
                    <a:pt x="6296658" y="3202944"/>
                    <a:pt x="6234428" y="3161034"/>
                  </a:cubicBezTo>
                  <a:cubicBezTo>
                    <a:pt x="6296658" y="3119124"/>
                    <a:pt x="6337298" y="3048004"/>
                    <a:pt x="6337298" y="2966724"/>
                  </a:cubicBezTo>
                  <a:cubicBezTo>
                    <a:pt x="6337298" y="2885444"/>
                    <a:pt x="6296658" y="2814324"/>
                    <a:pt x="6234428" y="2772414"/>
                  </a:cubicBezTo>
                  <a:cubicBezTo>
                    <a:pt x="6296658" y="2730504"/>
                    <a:pt x="6337298" y="2659384"/>
                    <a:pt x="6337298" y="2578104"/>
                  </a:cubicBezTo>
                  <a:cubicBezTo>
                    <a:pt x="6337298" y="2496824"/>
                    <a:pt x="6296658" y="2425704"/>
                    <a:pt x="6234428" y="2383794"/>
                  </a:cubicBezTo>
                  <a:cubicBezTo>
                    <a:pt x="6296658" y="2341884"/>
                    <a:pt x="6337298" y="2270764"/>
                    <a:pt x="6337298" y="2189484"/>
                  </a:cubicBezTo>
                  <a:cubicBezTo>
                    <a:pt x="6337298" y="2108204"/>
                    <a:pt x="6296658" y="2037084"/>
                    <a:pt x="6234428" y="1995174"/>
                  </a:cubicBezTo>
                  <a:cubicBezTo>
                    <a:pt x="6296658" y="1953264"/>
                    <a:pt x="6337298" y="1882144"/>
                    <a:pt x="6337298" y="1800864"/>
                  </a:cubicBezTo>
                  <a:cubicBezTo>
                    <a:pt x="6337298" y="1719584"/>
                    <a:pt x="6296658" y="1648464"/>
                    <a:pt x="6234428" y="1606554"/>
                  </a:cubicBezTo>
                  <a:cubicBezTo>
                    <a:pt x="6296658" y="1563374"/>
                    <a:pt x="6337298" y="1492254"/>
                    <a:pt x="6337298" y="1412244"/>
                  </a:cubicBezTo>
                  <a:cubicBezTo>
                    <a:pt x="6337298" y="1330964"/>
                    <a:pt x="6296658" y="1259844"/>
                    <a:pt x="6234428" y="1217934"/>
                  </a:cubicBezTo>
                  <a:cubicBezTo>
                    <a:pt x="6296658" y="1176024"/>
                    <a:pt x="6337298" y="1104904"/>
                    <a:pt x="6337298" y="1023624"/>
                  </a:cubicBezTo>
                  <a:cubicBezTo>
                    <a:pt x="6337298" y="942344"/>
                    <a:pt x="6296658" y="871224"/>
                    <a:pt x="6234428" y="829314"/>
                  </a:cubicBezTo>
                  <a:cubicBezTo>
                    <a:pt x="6309358" y="775974"/>
                    <a:pt x="6349998" y="704854"/>
                    <a:pt x="6349998" y="624844"/>
                  </a:cubicBezTo>
                  <a:close/>
                </a:path>
              </a:pathLst>
            </a:custGeom>
            <a:solidFill>
              <a:srgbClr val="8FB994"/>
            </a:solidFill>
          </p:spPr>
        </p:sp>
        <p:sp>
          <p:nvSpPr>
            <p:cNvPr id="8" name="Freeform 8"/>
            <p:cNvSpPr/>
            <p:nvPr/>
          </p:nvSpPr>
          <p:spPr>
            <a:xfrm>
              <a:off x="389890" y="450850"/>
              <a:ext cx="5570220" cy="7743190"/>
            </a:xfrm>
            <a:custGeom>
              <a:avLst/>
              <a:gdLst/>
              <a:ahLst/>
              <a:cxnLst/>
              <a:rect l="l" t="t" r="r" b="b"/>
              <a:pathLst>
                <a:path w="5570220" h="7743190">
                  <a:moveTo>
                    <a:pt x="0" y="0"/>
                  </a:moveTo>
                  <a:lnTo>
                    <a:pt x="5570220" y="0"/>
                  </a:lnTo>
                  <a:lnTo>
                    <a:pt x="5570220" y="7743190"/>
                  </a:lnTo>
                  <a:lnTo>
                    <a:pt x="0" y="7743190"/>
                  </a:lnTo>
                  <a:close/>
                </a:path>
              </a:pathLst>
            </a:custGeom>
            <a:blipFill>
              <a:blip r:embed="rId2" cstate="email">
                <a:extLst>
                  <a:ext uri="{28A0092B-C50C-407E-A947-70E740481C1C}">
                    <a14:useLocalDpi xmlns:a14="http://schemas.microsoft.com/office/drawing/2010/main"/>
                  </a:ext>
                </a:extLst>
              </a:blip>
              <a:stretch>
                <a:fillRect/>
              </a:stretch>
            </a:blipFill>
          </p:spPr>
        </p:sp>
      </p:grpSp>
      <p:sp>
        <p:nvSpPr>
          <p:cNvPr id="9" name="Freeform 9"/>
          <p:cNvSpPr/>
          <p:nvPr/>
        </p:nvSpPr>
        <p:spPr>
          <a:xfrm flipV="1">
            <a:off x="15815233" y="1612755"/>
            <a:ext cx="2125504" cy="2944653"/>
          </a:xfrm>
          <a:custGeom>
            <a:avLst/>
            <a:gdLst/>
            <a:ahLst/>
            <a:cxnLst/>
            <a:rect l="l" t="t" r="r" b="b"/>
            <a:pathLst>
              <a:path w="2125504" h="2944653">
                <a:moveTo>
                  <a:pt x="0" y="2944653"/>
                </a:moveTo>
                <a:lnTo>
                  <a:pt x="2125505" y="2944653"/>
                </a:lnTo>
                <a:lnTo>
                  <a:pt x="2125505" y="0"/>
                </a:lnTo>
                <a:lnTo>
                  <a:pt x="0" y="0"/>
                </a:lnTo>
                <a:lnTo>
                  <a:pt x="0" y="2944653"/>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0" name="Freeform 10"/>
          <p:cNvSpPr/>
          <p:nvPr/>
        </p:nvSpPr>
        <p:spPr>
          <a:xfrm rot="233397">
            <a:off x="15849338" y="9025098"/>
            <a:ext cx="3406700" cy="1121114"/>
          </a:xfrm>
          <a:custGeom>
            <a:avLst/>
            <a:gdLst/>
            <a:ahLst/>
            <a:cxnLst/>
            <a:rect l="l" t="t" r="r" b="b"/>
            <a:pathLst>
              <a:path w="3406700" h="1121114">
                <a:moveTo>
                  <a:pt x="0" y="0"/>
                </a:moveTo>
                <a:lnTo>
                  <a:pt x="3406699" y="0"/>
                </a:lnTo>
                <a:lnTo>
                  <a:pt x="3406699" y="1121113"/>
                </a:lnTo>
                <a:lnTo>
                  <a:pt x="0" y="112111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1" name="Freeform 11"/>
          <p:cNvSpPr/>
          <p:nvPr/>
        </p:nvSpPr>
        <p:spPr>
          <a:xfrm rot="-1189488">
            <a:off x="889330" y="2523204"/>
            <a:ext cx="2388426" cy="2377739"/>
          </a:xfrm>
          <a:custGeom>
            <a:avLst/>
            <a:gdLst/>
            <a:ahLst/>
            <a:cxnLst/>
            <a:rect l="l" t="t" r="r" b="b"/>
            <a:pathLst>
              <a:path w="2388426" h="2377739">
                <a:moveTo>
                  <a:pt x="0" y="0"/>
                </a:moveTo>
                <a:lnTo>
                  <a:pt x="2388425" y="0"/>
                </a:lnTo>
                <a:lnTo>
                  <a:pt x="2388425" y="2377739"/>
                </a:lnTo>
                <a:lnTo>
                  <a:pt x="0" y="2377739"/>
                </a:lnTo>
                <a:lnTo>
                  <a:pt x="0" y="0"/>
                </a:lnTo>
                <a:close/>
              </a:path>
            </a:pathLst>
          </a:custGeom>
          <a:blipFill>
            <a:blip r:embed="rId9" cstate="email">
              <a:extLst>
                <a:ext uri="{28A0092B-C50C-407E-A947-70E740481C1C}">
                  <a14:useLocalDpi xmlns:a14="http://schemas.microsoft.com/office/drawing/2010/main"/>
                </a:ext>
              </a:extLst>
            </a:blip>
            <a:stretch>
              <a:fillRect/>
            </a:stretch>
          </a:blipFill>
        </p:spPr>
      </p:sp>
      <p:sp>
        <p:nvSpPr>
          <p:cNvPr id="12" name="Freeform 12"/>
          <p:cNvSpPr/>
          <p:nvPr/>
        </p:nvSpPr>
        <p:spPr>
          <a:xfrm rot="5571265">
            <a:off x="7225385" y="1635396"/>
            <a:ext cx="6403623" cy="9053965"/>
          </a:xfrm>
          <a:custGeom>
            <a:avLst/>
            <a:gdLst/>
            <a:ahLst/>
            <a:cxnLst/>
            <a:rect l="l" t="t" r="r" b="b"/>
            <a:pathLst>
              <a:path w="6403623" h="9053965">
                <a:moveTo>
                  <a:pt x="0" y="0"/>
                </a:moveTo>
                <a:lnTo>
                  <a:pt x="6403622" y="0"/>
                </a:lnTo>
                <a:lnTo>
                  <a:pt x="6403622" y="9053965"/>
                </a:lnTo>
                <a:lnTo>
                  <a:pt x="0" y="905396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3" name="Freeform 13"/>
          <p:cNvSpPr/>
          <p:nvPr/>
        </p:nvSpPr>
        <p:spPr>
          <a:xfrm rot="5400000">
            <a:off x="6097274" y="894395"/>
            <a:ext cx="6698780" cy="9471282"/>
          </a:xfrm>
          <a:custGeom>
            <a:avLst/>
            <a:gdLst/>
            <a:ahLst/>
            <a:cxnLst/>
            <a:rect l="l" t="t" r="r" b="b"/>
            <a:pathLst>
              <a:path w="6698780" h="9471282">
                <a:moveTo>
                  <a:pt x="0" y="0"/>
                </a:moveTo>
                <a:lnTo>
                  <a:pt x="6698780" y="0"/>
                </a:lnTo>
                <a:lnTo>
                  <a:pt x="6698780" y="9471282"/>
                </a:lnTo>
                <a:lnTo>
                  <a:pt x="0" y="9471282"/>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dirty="0"/>
          </a:p>
        </p:txBody>
      </p:sp>
      <p:sp>
        <p:nvSpPr>
          <p:cNvPr id="14" name="Freeform 14"/>
          <p:cNvSpPr/>
          <p:nvPr/>
        </p:nvSpPr>
        <p:spPr>
          <a:xfrm>
            <a:off x="2083542" y="1028700"/>
            <a:ext cx="2450454" cy="2305181"/>
          </a:xfrm>
          <a:custGeom>
            <a:avLst/>
            <a:gdLst/>
            <a:ahLst/>
            <a:cxnLst/>
            <a:rect l="l" t="t" r="r" b="b"/>
            <a:pathLst>
              <a:path w="2450454" h="2305181">
                <a:moveTo>
                  <a:pt x="0" y="0"/>
                </a:moveTo>
                <a:lnTo>
                  <a:pt x="2450454" y="0"/>
                </a:lnTo>
                <a:lnTo>
                  <a:pt x="2450454" y="2305181"/>
                </a:lnTo>
                <a:lnTo>
                  <a:pt x="0" y="2305181"/>
                </a:lnTo>
                <a:lnTo>
                  <a:pt x="0" y="0"/>
                </a:lnTo>
                <a:close/>
              </a:path>
            </a:pathLst>
          </a:custGeom>
          <a:blipFill>
            <a:blip r:embed="rId14" cstate="email">
              <a:extLst>
                <a:ext uri="{28A0092B-C50C-407E-A947-70E740481C1C}">
                  <a14:useLocalDpi xmlns:a14="http://schemas.microsoft.com/office/drawing/2010/main"/>
                </a:ext>
              </a:extLst>
            </a:blip>
            <a:stretch>
              <a:fillRect/>
            </a:stretch>
          </a:blipFill>
        </p:spPr>
      </p:sp>
      <p:sp>
        <p:nvSpPr>
          <p:cNvPr id="15" name="Freeform 15"/>
          <p:cNvSpPr/>
          <p:nvPr/>
        </p:nvSpPr>
        <p:spPr>
          <a:xfrm>
            <a:off x="414434" y="5235495"/>
            <a:ext cx="917311" cy="898965"/>
          </a:xfrm>
          <a:custGeom>
            <a:avLst/>
            <a:gdLst/>
            <a:ahLst/>
            <a:cxnLst/>
            <a:rect l="l" t="t" r="r" b="b"/>
            <a:pathLst>
              <a:path w="917311" h="898965">
                <a:moveTo>
                  <a:pt x="0" y="0"/>
                </a:moveTo>
                <a:lnTo>
                  <a:pt x="917311" y="0"/>
                </a:lnTo>
                <a:lnTo>
                  <a:pt x="917311" y="898965"/>
                </a:lnTo>
                <a:lnTo>
                  <a:pt x="0" y="898965"/>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16" name="Freeform 16"/>
          <p:cNvSpPr/>
          <p:nvPr/>
        </p:nvSpPr>
        <p:spPr>
          <a:xfrm>
            <a:off x="411953" y="808320"/>
            <a:ext cx="1233494" cy="1208824"/>
          </a:xfrm>
          <a:custGeom>
            <a:avLst/>
            <a:gdLst/>
            <a:ahLst/>
            <a:cxnLst/>
            <a:rect l="l" t="t" r="r" b="b"/>
            <a:pathLst>
              <a:path w="1233494" h="1208824">
                <a:moveTo>
                  <a:pt x="0" y="0"/>
                </a:moveTo>
                <a:lnTo>
                  <a:pt x="1233494" y="0"/>
                </a:lnTo>
                <a:lnTo>
                  <a:pt x="1233494" y="1208823"/>
                </a:lnTo>
                <a:lnTo>
                  <a:pt x="0" y="1208823"/>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17" name="TextBox 17"/>
          <p:cNvSpPr txBox="1"/>
          <p:nvPr/>
        </p:nvSpPr>
        <p:spPr>
          <a:xfrm>
            <a:off x="1331745" y="247650"/>
            <a:ext cx="14600966" cy="781050"/>
          </a:xfrm>
          <a:prstGeom prst="rect">
            <a:avLst/>
          </a:prstGeom>
        </p:spPr>
        <p:txBody>
          <a:bodyPr lIns="0" tIns="0" rIns="0" bIns="0" rtlCol="0" anchor="t">
            <a:spAutoFit/>
          </a:bodyPr>
          <a:lstStyle/>
          <a:p>
            <a:pPr algn="ctr">
              <a:lnSpc>
                <a:spcPts val="5400"/>
              </a:lnSpc>
            </a:pPr>
            <a:r>
              <a:rPr lang="en-US" sz="6000" dirty="0">
                <a:solidFill>
                  <a:srgbClr val="2A441E"/>
                </a:solidFill>
                <a:latin typeface="Times New Roman"/>
                <a:ea typeface="Times New Roman"/>
                <a:cs typeface="Times New Roman"/>
                <a:sym typeface="Times New Roman"/>
              </a:rPr>
              <a:t>           BỐ CỤC ĐỀ TÀI</a:t>
            </a:r>
          </a:p>
        </p:txBody>
      </p:sp>
      <p:sp>
        <p:nvSpPr>
          <p:cNvPr id="18" name="TextBox 18"/>
          <p:cNvSpPr txBox="1"/>
          <p:nvPr/>
        </p:nvSpPr>
        <p:spPr>
          <a:xfrm>
            <a:off x="16630021" y="9404679"/>
            <a:ext cx="629279" cy="447675"/>
          </a:xfrm>
          <a:prstGeom prst="rect">
            <a:avLst/>
          </a:prstGeom>
        </p:spPr>
        <p:txBody>
          <a:bodyPr lIns="0" tIns="0" rIns="0" bIns="0" rtlCol="0" anchor="t">
            <a:spAutoFit/>
          </a:bodyPr>
          <a:lstStyle/>
          <a:p>
            <a:pPr algn="ctr">
              <a:lnSpc>
                <a:spcPts val="3150"/>
              </a:lnSpc>
            </a:pPr>
            <a:r>
              <a:rPr lang="en-US" sz="3500">
                <a:solidFill>
                  <a:srgbClr val="FFFFFF"/>
                </a:solidFill>
                <a:latin typeface="KG Primary Penmanship"/>
                <a:ea typeface="KG Primary Penmanship"/>
                <a:cs typeface="KG Primary Penmanship"/>
                <a:sym typeface="KG Primary Penmanship"/>
              </a:rPr>
              <a:t>03</a:t>
            </a:r>
          </a:p>
        </p:txBody>
      </p:sp>
      <p:sp>
        <p:nvSpPr>
          <p:cNvPr id="19" name="TextBox 19"/>
          <p:cNvSpPr txBox="1"/>
          <p:nvPr/>
        </p:nvSpPr>
        <p:spPr>
          <a:xfrm>
            <a:off x="4993909" y="3762375"/>
            <a:ext cx="9471282" cy="2676525"/>
          </a:xfrm>
          <a:prstGeom prst="rect">
            <a:avLst/>
          </a:prstGeom>
        </p:spPr>
        <p:txBody>
          <a:bodyPr lIns="0" tIns="0" rIns="0" bIns="0" rtlCol="0" anchor="t">
            <a:spAutoFit/>
          </a:bodyPr>
          <a:lstStyle/>
          <a:p>
            <a:pPr algn="l">
              <a:lnSpc>
                <a:spcPts val="4200"/>
              </a:lnSpc>
            </a:pPr>
            <a:r>
              <a:rPr lang="en-US" sz="3000" dirty="0">
                <a:solidFill>
                  <a:srgbClr val="000000"/>
                </a:solidFill>
                <a:latin typeface="Times New Roman"/>
                <a:ea typeface="Times New Roman"/>
                <a:cs typeface="Times New Roman"/>
                <a:sym typeface="Times New Roman"/>
              </a:rPr>
              <a:t>CHƯƠNG 1 : TỔNG QUAN ĐỀ TÀI NGHIÊN CỨU        </a:t>
            </a:r>
          </a:p>
          <a:p>
            <a:pPr algn="l">
              <a:lnSpc>
                <a:spcPts val="4200"/>
              </a:lnSpc>
            </a:pPr>
            <a:r>
              <a:rPr lang="en-US" sz="3000" dirty="0">
                <a:solidFill>
                  <a:srgbClr val="000000"/>
                </a:solidFill>
                <a:latin typeface="Times New Roman"/>
                <a:ea typeface="Times New Roman"/>
                <a:cs typeface="Times New Roman"/>
                <a:sym typeface="Times New Roman"/>
              </a:rPr>
              <a:t>CHƯƠNG 2 : CƠ SỞ NGHIÊN CỨU LÝ THUYẾT</a:t>
            </a:r>
          </a:p>
          <a:p>
            <a:pPr algn="l">
              <a:lnSpc>
                <a:spcPts val="4200"/>
              </a:lnSpc>
            </a:pPr>
            <a:r>
              <a:rPr lang="en-US" sz="3000" dirty="0">
                <a:solidFill>
                  <a:srgbClr val="000000"/>
                </a:solidFill>
                <a:latin typeface="Times New Roman"/>
                <a:ea typeface="Times New Roman"/>
                <a:cs typeface="Times New Roman"/>
                <a:sym typeface="Times New Roman"/>
              </a:rPr>
              <a:t>CHƯƠNG 3 : CÀI ĐẶT VÀ ĐÁNH GIÁ THUẬT TOÁN</a:t>
            </a:r>
          </a:p>
          <a:p>
            <a:pPr algn="l">
              <a:lnSpc>
                <a:spcPts val="4200"/>
              </a:lnSpc>
            </a:pPr>
            <a:r>
              <a:rPr lang="en-US" sz="3000" dirty="0">
                <a:solidFill>
                  <a:srgbClr val="000000"/>
                </a:solidFill>
                <a:latin typeface="Times New Roman"/>
                <a:ea typeface="Times New Roman"/>
                <a:cs typeface="Times New Roman"/>
                <a:sym typeface="Times New Roman"/>
              </a:rPr>
              <a:t>CHƯƠNG 4 : KẾT QUẢ NGHIÊN CỨU </a:t>
            </a:r>
          </a:p>
          <a:p>
            <a:pPr algn="l">
              <a:lnSpc>
                <a:spcPts val="4200"/>
              </a:lnSpc>
              <a:spcBef>
                <a:spcPct val="0"/>
              </a:spcBef>
            </a:pPr>
            <a:r>
              <a:rPr lang="en-US" sz="3000" dirty="0">
                <a:solidFill>
                  <a:srgbClr val="000000"/>
                </a:solidFill>
                <a:latin typeface="Times New Roman"/>
                <a:ea typeface="Times New Roman"/>
                <a:cs typeface="Times New Roman"/>
                <a:sym typeface="Times New Roman"/>
              </a:rPr>
              <a:t>CHƯƠNG 5 :  KẾT LUẬN VÀ HƯỚNG PHÁT TRIỂN</a:t>
            </a:r>
          </a:p>
        </p:txBody>
      </p:sp>
      <p:sp>
        <p:nvSpPr>
          <p:cNvPr id="20" name="AutoShape 20"/>
          <p:cNvSpPr/>
          <p:nvPr/>
        </p:nvSpPr>
        <p:spPr>
          <a:xfrm flipV="1">
            <a:off x="4395461" y="1431781"/>
            <a:ext cx="12482475" cy="32442"/>
          </a:xfrm>
          <a:prstGeom prst="line">
            <a:avLst/>
          </a:prstGeom>
          <a:ln w="38100" cap="flat">
            <a:solidFill>
              <a:srgbClr val="000000"/>
            </a:solidFill>
            <a:prstDash val="solid"/>
            <a:headEnd type="none" w="sm" len="sm"/>
            <a:tailEnd type="none" w="sm" len="sm"/>
          </a:ln>
        </p:spPr>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1000"/>
                                        <p:tgtEl>
                                          <p:spTgt spid="17"/>
                                        </p:tgtEl>
                                      </p:cBhvr>
                                    </p:animEffect>
                                    <p:anim calcmode="lin" valueType="num">
                                      <p:cBhvr>
                                        <p:cTn id="8" dur="1000" fill="hold"/>
                                        <p:tgtEl>
                                          <p:spTgt spid="17"/>
                                        </p:tgtEl>
                                        <p:attrNameLst>
                                          <p:attrName>ppt_x</p:attrName>
                                        </p:attrNameLst>
                                      </p:cBhvr>
                                      <p:tavLst>
                                        <p:tav tm="0">
                                          <p:val>
                                            <p:strVal val="#ppt_x"/>
                                          </p:val>
                                        </p:tav>
                                        <p:tav tm="100000">
                                          <p:val>
                                            <p:strVal val="#ppt_x"/>
                                          </p:val>
                                        </p:tav>
                                      </p:tavLst>
                                    </p:anim>
                                    <p:anim calcmode="lin" valueType="num">
                                      <p:cBhvr>
                                        <p:cTn id="9"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9">
                                            <p:txEl>
                                              <p:pRg st="0" end="0"/>
                                            </p:txEl>
                                          </p:spTgt>
                                        </p:tgtEl>
                                        <p:attrNameLst>
                                          <p:attrName>style.visibility</p:attrName>
                                        </p:attrNameLst>
                                      </p:cBhvr>
                                      <p:to>
                                        <p:strVal val="visible"/>
                                      </p:to>
                                    </p:set>
                                    <p:animEffect transition="in" filter="fade">
                                      <p:cBhvr>
                                        <p:cTn id="14" dur="1000"/>
                                        <p:tgtEl>
                                          <p:spTgt spid="19">
                                            <p:txEl>
                                              <p:pRg st="0" end="0"/>
                                            </p:txEl>
                                          </p:spTgt>
                                        </p:tgtEl>
                                      </p:cBhvr>
                                    </p:animEffect>
                                    <p:anim calcmode="lin" valueType="num">
                                      <p:cBhvr>
                                        <p:cTn id="15" dur="1000" fill="hold"/>
                                        <p:tgtEl>
                                          <p:spTgt spid="19">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19">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9">
                                            <p:txEl>
                                              <p:pRg st="1" end="1"/>
                                            </p:txEl>
                                          </p:spTgt>
                                        </p:tgtEl>
                                        <p:attrNameLst>
                                          <p:attrName>style.visibility</p:attrName>
                                        </p:attrNameLst>
                                      </p:cBhvr>
                                      <p:to>
                                        <p:strVal val="visible"/>
                                      </p:to>
                                    </p:set>
                                    <p:animEffect transition="in" filter="fade">
                                      <p:cBhvr>
                                        <p:cTn id="21" dur="1000"/>
                                        <p:tgtEl>
                                          <p:spTgt spid="19">
                                            <p:txEl>
                                              <p:pRg st="1" end="1"/>
                                            </p:txEl>
                                          </p:spTgt>
                                        </p:tgtEl>
                                      </p:cBhvr>
                                    </p:animEffect>
                                    <p:anim calcmode="lin" valueType="num">
                                      <p:cBhvr>
                                        <p:cTn id="22" dur="1000" fill="hold"/>
                                        <p:tgtEl>
                                          <p:spTgt spid="19">
                                            <p:txEl>
                                              <p:pRg st="1" end="1"/>
                                            </p:txEl>
                                          </p:spTgt>
                                        </p:tgtEl>
                                        <p:attrNameLst>
                                          <p:attrName>ppt_x</p:attrName>
                                        </p:attrNameLst>
                                      </p:cBhvr>
                                      <p:tavLst>
                                        <p:tav tm="0">
                                          <p:val>
                                            <p:strVal val="#ppt_x"/>
                                          </p:val>
                                        </p:tav>
                                        <p:tav tm="100000">
                                          <p:val>
                                            <p:strVal val="#ppt_x"/>
                                          </p:val>
                                        </p:tav>
                                      </p:tavLst>
                                    </p:anim>
                                    <p:anim calcmode="lin" valueType="num">
                                      <p:cBhvr>
                                        <p:cTn id="23" dur="1000" fill="hold"/>
                                        <p:tgtEl>
                                          <p:spTgt spid="19">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9">
                                            <p:txEl>
                                              <p:pRg st="2" end="2"/>
                                            </p:txEl>
                                          </p:spTgt>
                                        </p:tgtEl>
                                        <p:attrNameLst>
                                          <p:attrName>style.visibility</p:attrName>
                                        </p:attrNameLst>
                                      </p:cBhvr>
                                      <p:to>
                                        <p:strVal val="visible"/>
                                      </p:to>
                                    </p:set>
                                    <p:animEffect transition="in" filter="fade">
                                      <p:cBhvr>
                                        <p:cTn id="28" dur="1000"/>
                                        <p:tgtEl>
                                          <p:spTgt spid="19">
                                            <p:txEl>
                                              <p:pRg st="2" end="2"/>
                                            </p:txEl>
                                          </p:spTgt>
                                        </p:tgtEl>
                                      </p:cBhvr>
                                    </p:animEffect>
                                    <p:anim calcmode="lin" valueType="num">
                                      <p:cBhvr>
                                        <p:cTn id="29" dur="1000" fill="hold"/>
                                        <p:tgtEl>
                                          <p:spTgt spid="19">
                                            <p:txEl>
                                              <p:pRg st="2" end="2"/>
                                            </p:txEl>
                                          </p:spTgt>
                                        </p:tgtEl>
                                        <p:attrNameLst>
                                          <p:attrName>ppt_x</p:attrName>
                                        </p:attrNameLst>
                                      </p:cBhvr>
                                      <p:tavLst>
                                        <p:tav tm="0">
                                          <p:val>
                                            <p:strVal val="#ppt_x"/>
                                          </p:val>
                                        </p:tav>
                                        <p:tav tm="100000">
                                          <p:val>
                                            <p:strVal val="#ppt_x"/>
                                          </p:val>
                                        </p:tav>
                                      </p:tavLst>
                                    </p:anim>
                                    <p:anim calcmode="lin" valueType="num">
                                      <p:cBhvr>
                                        <p:cTn id="30" dur="1000" fill="hold"/>
                                        <p:tgtEl>
                                          <p:spTgt spid="19">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19">
                                            <p:txEl>
                                              <p:pRg st="3" end="3"/>
                                            </p:txEl>
                                          </p:spTgt>
                                        </p:tgtEl>
                                        <p:attrNameLst>
                                          <p:attrName>style.visibility</p:attrName>
                                        </p:attrNameLst>
                                      </p:cBhvr>
                                      <p:to>
                                        <p:strVal val="visible"/>
                                      </p:to>
                                    </p:set>
                                    <p:animEffect transition="in" filter="fade">
                                      <p:cBhvr>
                                        <p:cTn id="35" dur="1000"/>
                                        <p:tgtEl>
                                          <p:spTgt spid="19">
                                            <p:txEl>
                                              <p:pRg st="3" end="3"/>
                                            </p:txEl>
                                          </p:spTgt>
                                        </p:tgtEl>
                                      </p:cBhvr>
                                    </p:animEffect>
                                    <p:anim calcmode="lin" valueType="num">
                                      <p:cBhvr>
                                        <p:cTn id="36" dur="1000" fill="hold"/>
                                        <p:tgtEl>
                                          <p:spTgt spid="19">
                                            <p:txEl>
                                              <p:pRg st="3" end="3"/>
                                            </p:txEl>
                                          </p:spTgt>
                                        </p:tgtEl>
                                        <p:attrNameLst>
                                          <p:attrName>ppt_x</p:attrName>
                                        </p:attrNameLst>
                                      </p:cBhvr>
                                      <p:tavLst>
                                        <p:tav tm="0">
                                          <p:val>
                                            <p:strVal val="#ppt_x"/>
                                          </p:val>
                                        </p:tav>
                                        <p:tav tm="100000">
                                          <p:val>
                                            <p:strVal val="#ppt_x"/>
                                          </p:val>
                                        </p:tav>
                                      </p:tavLst>
                                    </p:anim>
                                    <p:anim calcmode="lin" valueType="num">
                                      <p:cBhvr>
                                        <p:cTn id="37" dur="1000" fill="hold"/>
                                        <p:tgtEl>
                                          <p:spTgt spid="19">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19">
                                            <p:txEl>
                                              <p:pRg st="4" end="4"/>
                                            </p:txEl>
                                          </p:spTgt>
                                        </p:tgtEl>
                                        <p:attrNameLst>
                                          <p:attrName>style.visibility</p:attrName>
                                        </p:attrNameLst>
                                      </p:cBhvr>
                                      <p:to>
                                        <p:strVal val="visible"/>
                                      </p:to>
                                    </p:set>
                                    <p:animEffect transition="in" filter="fade">
                                      <p:cBhvr>
                                        <p:cTn id="42" dur="1000"/>
                                        <p:tgtEl>
                                          <p:spTgt spid="19">
                                            <p:txEl>
                                              <p:pRg st="4" end="4"/>
                                            </p:txEl>
                                          </p:spTgt>
                                        </p:tgtEl>
                                      </p:cBhvr>
                                    </p:animEffect>
                                    <p:anim calcmode="lin" valueType="num">
                                      <p:cBhvr>
                                        <p:cTn id="43" dur="1000" fill="hold"/>
                                        <p:tgtEl>
                                          <p:spTgt spid="19">
                                            <p:txEl>
                                              <p:pRg st="4" end="4"/>
                                            </p:txEl>
                                          </p:spTgt>
                                        </p:tgtEl>
                                        <p:attrNameLst>
                                          <p:attrName>ppt_x</p:attrName>
                                        </p:attrNameLst>
                                      </p:cBhvr>
                                      <p:tavLst>
                                        <p:tav tm="0">
                                          <p:val>
                                            <p:strVal val="#ppt_x"/>
                                          </p:val>
                                        </p:tav>
                                        <p:tav tm="100000">
                                          <p:val>
                                            <p:strVal val="#ppt_x"/>
                                          </p:val>
                                        </p:tav>
                                      </p:tavLst>
                                    </p:anim>
                                    <p:anim calcmode="lin" valueType="num">
                                      <p:cBhvr>
                                        <p:cTn id="44" dur="1000" fill="hold"/>
                                        <p:tgtEl>
                                          <p:spTgt spid="19">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4F2FF"/>
        </a:solidFill>
        <a:effectLst/>
      </p:bgPr>
    </p:bg>
    <p:spTree>
      <p:nvGrpSpPr>
        <p:cNvPr id="1" name=""/>
        <p:cNvGrpSpPr/>
        <p:nvPr/>
      </p:nvGrpSpPr>
      <p:grpSpPr>
        <a:xfrm>
          <a:off x="0" y="0"/>
          <a:ext cx="0" cy="0"/>
          <a:chOff x="0" y="0"/>
          <a:chExt cx="0" cy="0"/>
        </a:xfrm>
      </p:grpSpPr>
      <p:sp>
        <p:nvSpPr>
          <p:cNvPr id="2" name="AutoShape 2"/>
          <p:cNvSpPr/>
          <p:nvPr/>
        </p:nvSpPr>
        <p:spPr>
          <a:xfrm flipV="1">
            <a:off x="4093947" y="1447320"/>
            <a:ext cx="11705305" cy="0"/>
          </a:xfrm>
          <a:prstGeom prst="line">
            <a:avLst/>
          </a:prstGeom>
          <a:ln w="38100" cap="flat">
            <a:solidFill>
              <a:srgbClr val="000000"/>
            </a:solidFill>
            <a:prstDash val="solid"/>
            <a:headEnd type="none" w="sm" len="sm"/>
            <a:tailEnd type="none" w="sm" len="sm"/>
          </a:ln>
        </p:spPr>
      </p:sp>
      <p:sp>
        <p:nvSpPr>
          <p:cNvPr id="4" name="TextBox 4"/>
          <p:cNvSpPr txBox="1"/>
          <p:nvPr/>
        </p:nvSpPr>
        <p:spPr>
          <a:xfrm>
            <a:off x="-845749" y="180495"/>
            <a:ext cx="18750053" cy="1066800"/>
          </a:xfrm>
          <a:prstGeom prst="rect">
            <a:avLst/>
          </a:prstGeom>
        </p:spPr>
        <p:txBody>
          <a:bodyPr lIns="0" tIns="0" rIns="0" bIns="0" rtlCol="0" anchor="t">
            <a:spAutoFit/>
          </a:bodyPr>
          <a:lstStyle/>
          <a:p>
            <a:pPr algn="ctr">
              <a:lnSpc>
                <a:spcPts val="8400"/>
              </a:lnSpc>
              <a:spcBef>
                <a:spcPct val="0"/>
              </a:spcBef>
            </a:pPr>
            <a:r>
              <a:rPr lang="en-US" sz="6000" dirty="0">
                <a:solidFill>
                  <a:srgbClr val="000000"/>
                </a:solidFill>
                <a:latin typeface="Times New Roman"/>
                <a:ea typeface="Times New Roman"/>
                <a:cs typeface="Times New Roman"/>
                <a:sym typeface="Times New Roman"/>
              </a:rPr>
              <a:t>CHƯƠNG 1 : TỔNG QUAN ĐỀ TÀI NGHIÊN CỨU</a:t>
            </a:r>
          </a:p>
        </p:txBody>
      </p:sp>
      <p:grpSp>
        <p:nvGrpSpPr>
          <p:cNvPr id="5" name="Group 5"/>
          <p:cNvGrpSpPr>
            <a:grpSpLocks noChangeAspect="1"/>
          </p:cNvGrpSpPr>
          <p:nvPr/>
        </p:nvGrpSpPr>
        <p:grpSpPr>
          <a:xfrm rot="7897044">
            <a:off x="17143980" y="-6210108"/>
            <a:ext cx="7673339" cy="10444950"/>
            <a:chOff x="0" y="0"/>
            <a:chExt cx="6350000" cy="8643620"/>
          </a:xfrm>
        </p:grpSpPr>
        <p:sp>
          <p:nvSpPr>
            <p:cNvPr id="6" name="Freeform 6"/>
            <p:cNvSpPr/>
            <p:nvPr/>
          </p:nvSpPr>
          <p:spPr>
            <a:xfrm>
              <a:off x="0" y="0"/>
              <a:ext cx="6350000" cy="8642350"/>
            </a:xfrm>
            <a:custGeom>
              <a:avLst/>
              <a:gdLst/>
              <a:ahLst/>
              <a:cxnLst/>
              <a:rect l="l" t="t" r="r" b="b"/>
              <a:pathLst>
                <a:path w="6350000" h="8642350">
                  <a:moveTo>
                    <a:pt x="6350000" y="624840"/>
                  </a:moveTo>
                  <a:cubicBezTo>
                    <a:pt x="6350000" y="543560"/>
                    <a:pt x="6309360" y="472440"/>
                    <a:pt x="6247130" y="430530"/>
                  </a:cubicBezTo>
                  <a:cubicBezTo>
                    <a:pt x="6259830" y="422910"/>
                    <a:pt x="6271260" y="412750"/>
                    <a:pt x="6281420" y="402590"/>
                  </a:cubicBezTo>
                  <a:cubicBezTo>
                    <a:pt x="6324600" y="358140"/>
                    <a:pt x="6350000" y="298450"/>
                    <a:pt x="6350000" y="236220"/>
                  </a:cubicBezTo>
                  <a:cubicBezTo>
                    <a:pt x="6350000" y="173990"/>
                    <a:pt x="6324600" y="114300"/>
                    <a:pt x="6281420" y="69850"/>
                  </a:cubicBezTo>
                  <a:cubicBezTo>
                    <a:pt x="6236970" y="25400"/>
                    <a:pt x="6176010" y="0"/>
                    <a:pt x="6115050" y="0"/>
                  </a:cubicBezTo>
                  <a:cubicBezTo>
                    <a:pt x="6052820" y="0"/>
                    <a:pt x="5991860" y="25400"/>
                    <a:pt x="5948680" y="68580"/>
                  </a:cubicBezTo>
                  <a:cubicBezTo>
                    <a:pt x="5937250" y="80010"/>
                    <a:pt x="5927090" y="92710"/>
                    <a:pt x="5919470" y="105410"/>
                  </a:cubicBezTo>
                  <a:cubicBezTo>
                    <a:pt x="5877560" y="41910"/>
                    <a:pt x="5805170" y="0"/>
                    <a:pt x="5723890" y="0"/>
                  </a:cubicBezTo>
                  <a:cubicBezTo>
                    <a:pt x="5642610" y="0"/>
                    <a:pt x="5570220" y="41910"/>
                    <a:pt x="5528310" y="105410"/>
                  </a:cubicBezTo>
                  <a:cubicBezTo>
                    <a:pt x="5486400" y="41910"/>
                    <a:pt x="5414010" y="0"/>
                    <a:pt x="5332730" y="0"/>
                  </a:cubicBezTo>
                  <a:cubicBezTo>
                    <a:pt x="5250180" y="0"/>
                    <a:pt x="5179060" y="41910"/>
                    <a:pt x="5137150" y="105410"/>
                  </a:cubicBezTo>
                  <a:cubicBezTo>
                    <a:pt x="5095241" y="41910"/>
                    <a:pt x="5022850" y="0"/>
                    <a:pt x="4941570" y="0"/>
                  </a:cubicBezTo>
                  <a:cubicBezTo>
                    <a:pt x="4860291" y="0"/>
                    <a:pt x="4787900" y="41910"/>
                    <a:pt x="4745990" y="105410"/>
                  </a:cubicBezTo>
                  <a:cubicBezTo>
                    <a:pt x="4704080" y="41910"/>
                    <a:pt x="4631690" y="0"/>
                    <a:pt x="4550410" y="0"/>
                  </a:cubicBezTo>
                  <a:cubicBezTo>
                    <a:pt x="4469130" y="0"/>
                    <a:pt x="4396740" y="41910"/>
                    <a:pt x="4354830" y="105410"/>
                  </a:cubicBezTo>
                  <a:cubicBezTo>
                    <a:pt x="4312920" y="41910"/>
                    <a:pt x="4240530" y="0"/>
                    <a:pt x="4159250" y="0"/>
                  </a:cubicBezTo>
                  <a:cubicBezTo>
                    <a:pt x="4077970" y="0"/>
                    <a:pt x="4005580" y="41910"/>
                    <a:pt x="3963670" y="105410"/>
                  </a:cubicBezTo>
                  <a:cubicBezTo>
                    <a:pt x="3921761" y="41910"/>
                    <a:pt x="3849370" y="0"/>
                    <a:pt x="3768091" y="0"/>
                  </a:cubicBezTo>
                  <a:cubicBezTo>
                    <a:pt x="3686811" y="0"/>
                    <a:pt x="3614420" y="41910"/>
                    <a:pt x="3572511" y="105410"/>
                  </a:cubicBezTo>
                  <a:cubicBezTo>
                    <a:pt x="3530601" y="41910"/>
                    <a:pt x="3458211" y="0"/>
                    <a:pt x="3376931" y="0"/>
                  </a:cubicBezTo>
                  <a:cubicBezTo>
                    <a:pt x="3295651" y="0"/>
                    <a:pt x="3216910" y="41910"/>
                    <a:pt x="3175000" y="105410"/>
                  </a:cubicBezTo>
                  <a:cubicBezTo>
                    <a:pt x="3133090" y="41910"/>
                    <a:pt x="3060700" y="0"/>
                    <a:pt x="2979420" y="0"/>
                  </a:cubicBezTo>
                  <a:cubicBezTo>
                    <a:pt x="2898140" y="0"/>
                    <a:pt x="2825750" y="41910"/>
                    <a:pt x="2783840" y="105410"/>
                  </a:cubicBezTo>
                  <a:cubicBezTo>
                    <a:pt x="2741930" y="41910"/>
                    <a:pt x="2669540" y="0"/>
                    <a:pt x="2588260" y="0"/>
                  </a:cubicBezTo>
                  <a:cubicBezTo>
                    <a:pt x="2505710" y="0"/>
                    <a:pt x="2434590" y="41910"/>
                    <a:pt x="2392680" y="105410"/>
                  </a:cubicBezTo>
                  <a:cubicBezTo>
                    <a:pt x="2350770" y="41910"/>
                    <a:pt x="2278380" y="0"/>
                    <a:pt x="2197100" y="0"/>
                  </a:cubicBezTo>
                  <a:cubicBezTo>
                    <a:pt x="2115820" y="0"/>
                    <a:pt x="2043430" y="41910"/>
                    <a:pt x="2001520" y="105410"/>
                  </a:cubicBezTo>
                  <a:cubicBezTo>
                    <a:pt x="1959610" y="41910"/>
                    <a:pt x="1887220" y="0"/>
                    <a:pt x="1805941" y="0"/>
                  </a:cubicBezTo>
                  <a:cubicBezTo>
                    <a:pt x="1723391" y="0"/>
                    <a:pt x="1652270" y="41910"/>
                    <a:pt x="1610361" y="105410"/>
                  </a:cubicBezTo>
                  <a:cubicBezTo>
                    <a:pt x="1568450" y="41910"/>
                    <a:pt x="1496061" y="0"/>
                    <a:pt x="1414781" y="0"/>
                  </a:cubicBezTo>
                  <a:cubicBezTo>
                    <a:pt x="1329691" y="0"/>
                    <a:pt x="1257300" y="41910"/>
                    <a:pt x="1215391" y="105410"/>
                  </a:cubicBezTo>
                  <a:cubicBezTo>
                    <a:pt x="1173481" y="41910"/>
                    <a:pt x="1101091" y="0"/>
                    <a:pt x="1019811" y="0"/>
                  </a:cubicBezTo>
                  <a:cubicBezTo>
                    <a:pt x="937261" y="0"/>
                    <a:pt x="866141" y="41910"/>
                    <a:pt x="824231" y="105410"/>
                  </a:cubicBezTo>
                  <a:cubicBezTo>
                    <a:pt x="782321" y="41910"/>
                    <a:pt x="709931" y="0"/>
                    <a:pt x="628650" y="0"/>
                  </a:cubicBezTo>
                  <a:cubicBezTo>
                    <a:pt x="544830" y="0"/>
                    <a:pt x="473710" y="41910"/>
                    <a:pt x="431800" y="105410"/>
                  </a:cubicBezTo>
                  <a:cubicBezTo>
                    <a:pt x="422910" y="92710"/>
                    <a:pt x="412750" y="80010"/>
                    <a:pt x="402590" y="68580"/>
                  </a:cubicBezTo>
                  <a:cubicBezTo>
                    <a:pt x="358140" y="25400"/>
                    <a:pt x="297180" y="0"/>
                    <a:pt x="234950" y="0"/>
                  </a:cubicBezTo>
                  <a:cubicBezTo>
                    <a:pt x="172720" y="0"/>
                    <a:pt x="113030" y="25400"/>
                    <a:pt x="68580" y="68580"/>
                  </a:cubicBezTo>
                  <a:cubicBezTo>
                    <a:pt x="25400" y="113030"/>
                    <a:pt x="0" y="172720"/>
                    <a:pt x="0" y="234950"/>
                  </a:cubicBezTo>
                  <a:cubicBezTo>
                    <a:pt x="0" y="297180"/>
                    <a:pt x="25400" y="356870"/>
                    <a:pt x="68580" y="401320"/>
                  </a:cubicBezTo>
                  <a:cubicBezTo>
                    <a:pt x="78740" y="411480"/>
                    <a:pt x="90170" y="421640"/>
                    <a:pt x="102870" y="429260"/>
                  </a:cubicBezTo>
                  <a:cubicBezTo>
                    <a:pt x="40640" y="472440"/>
                    <a:pt x="0" y="543560"/>
                    <a:pt x="0" y="624840"/>
                  </a:cubicBezTo>
                  <a:cubicBezTo>
                    <a:pt x="0" y="706120"/>
                    <a:pt x="40640" y="777240"/>
                    <a:pt x="102870" y="819150"/>
                  </a:cubicBezTo>
                  <a:cubicBezTo>
                    <a:pt x="40640" y="861060"/>
                    <a:pt x="0" y="932180"/>
                    <a:pt x="0" y="1013460"/>
                  </a:cubicBezTo>
                  <a:cubicBezTo>
                    <a:pt x="0" y="1094740"/>
                    <a:pt x="40640" y="1165860"/>
                    <a:pt x="102870" y="1207770"/>
                  </a:cubicBezTo>
                  <a:cubicBezTo>
                    <a:pt x="40640" y="1249680"/>
                    <a:pt x="0" y="1322070"/>
                    <a:pt x="0" y="1402080"/>
                  </a:cubicBezTo>
                  <a:cubicBezTo>
                    <a:pt x="0" y="1483360"/>
                    <a:pt x="40640" y="1554480"/>
                    <a:pt x="102870" y="1596390"/>
                  </a:cubicBezTo>
                  <a:cubicBezTo>
                    <a:pt x="40640" y="1638300"/>
                    <a:pt x="0" y="1709420"/>
                    <a:pt x="0" y="1790700"/>
                  </a:cubicBezTo>
                  <a:cubicBezTo>
                    <a:pt x="0" y="1871980"/>
                    <a:pt x="40640" y="1943100"/>
                    <a:pt x="102870" y="1985010"/>
                  </a:cubicBezTo>
                  <a:cubicBezTo>
                    <a:pt x="40640" y="2026920"/>
                    <a:pt x="0" y="2099310"/>
                    <a:pt x="0" y="2179320"/>
                  </a:cubicBezTo>
                  <a:cubicBezTo>
                    <a:pt x="0" y="2260600"/>
                    <a:pt x="40640" y="2331720"/>
                    <a:pt x="102870" y="2373630"/>
                  </a:cubicBezTo>
                  <a:cubicBezTo>
                    <a:pt x="40640" y="2418080"/>
                    <a:pt x="0" y="2489200"/>
                    <a:pt x="0" y="2570480"/>
                  </a:cubicBezTo>
                  <a:cubicBezTo>
                    <a:pt x="0" y="2651760"/>
                    <a:pt x="40640" y="2722880"/>
                    <a:pt x="102870" y="2764790"/>
                  </a:cubicBezTo>
                  <a:cubicBezTo>
                    <a:pt x="40640" y="2806700"/>
                    <a:pt x="0" y="2879090"/>
                    <a:pt x="0" y="2959100"/>
                  </a:cubicBezTo>
                  <a:cubicBezTo>
                    <a:pt x="0" y="3040380"/>
                    <a:pt x="40640" y="3111500"/>
                    <a:pt x="102870" y="3153410"/>
                  </a:cubicBezTo>
                  <a:cubicBezTo>
                    <a:pt x="40640" y="3195320"/>
                    <a:pt x="0" y="3266440"/>
                    <a:pt x="0" y="3347720"/>
                  </a:cubicBezTo>
                  <a:cubicBezTo>
                    <a:pt x="0" y="3429000"/>
                    <a:pt x="40640" y="3500120"/>
                    <a:pt x="102870" y="3542030"/>
                  </a:cubicBezTo>
                  <a:cubicBezTo>
                    <a:pt x="40640" y="3583940"/>
                    <a:pt x="0" y="3655060"/>
                    <a:pt x="0" y="3736340"/>
                  </a:cubicBezTo>
                  <a:cubicBezTo>
                    <a:pt x="0" y="3817620"/>
                    <a:pt x="40640" y="3888740"/>
                    <a:pt x="102870" y="3930650"/>
                  </a:cubicBezTo>
                  <a:cubicBezTo>
                    <a:pt x="40640" y="3973830"/>
                    <a:pt x="0" y="4044950"/>
                    <a:pt x="0" y="4124959"/>
                  </a:cubicBezTo>
                  <a:cubicBezTo>
                    <a:pt x="0" y="4206239"/>
                    <a:pt x="40640" y="4277359"/>
                    <a:pt x="102870" y="4319269"/>
                  </a:cubicBezTo>
                  <a:cubicBezTo>
                    <a:pt x="40640" y="4361180"/>
                    <a:pt x="0" y="4432300"/>
                    <a:pt x="0" y="4513580"/>
                  </a:cubicBezTo>
                  <a:cubicBezTo>
                    <a:pt x="0" y="4594860"/>
                    <a:pt x="40640" y="4665980"/>
                    <a:pt x="102870" y="4707890"/>
                  </a:cubicBezTo>
                  <a:cubicBezTo>
                    <a:pt x="40640" y="4749800"/>
                    <a:pt x="0" y="4820920"/>
                    <a:pt x="0" y="4902200"/>
                  </a:cubicBezTo>
                  <a:cubicBezTo>
                    <a:pt x="0" y="4983480"/>
                    <a:pt x="40640" y="5054600"/>
                    <a:pt x="102870" y="5096510"/>
                  </a:cubicBezTo>
                  <a:cubicBezTo>
                    <a:pt x="40640" y="5138420"/>
                    <a:pt x="0" y="5210810"/>
                    <a:pt x="0" y="5290820"/>
                  </a:cubicBezTo>
                  <a:cubicBezTo>
                    <a:pt x="0" y="5372100"/>
                    <a:pt x="40640" y="5443220"/>
                    <a:pt x="102870" y="5485130"/>
                  </a:cubicBezTo>
                  <a:cubicBezTo>
                    <a:pt x="40640" y="5527039"/>
                    <a:pt x="0" y="5598159"/>
                    <a:pt x="0" y="5679439"/>
                  </a:cubicBezTo>
                  <a:cubicBezTo>
                    <a:pt x="0" y="5760719"/>
                    <a:pt x="40640" y="5831839"/>
                    <a:pt x="102870" y="5873749"/>
                  </a:cubicBezTo>
                  <a:cubicBezTo>
                    <a:pt x="40640" y="5915659"/>
                    <a:pt x="0" y="5986779"/>
                    <a:pt x="0" y="6068059"/>
                  </a:cubicBezTo>
                  <a:cubicBezTo>
                    <a:pt x="0" y="6149339"/>
                    <a:pt x="40640" y="6220459"/>
                    <a:pt x="102870" y="6262369"/>
                  </a:cubicBezTo>
                  <a:cubicBezTo>
                    <a:pt x="40640" y="6304280"/>
                    <a:pt x="0" y="6375400"/>
                    <a:pt x="0" y="6456680"/>
                  </a:cubicBezTo>
                  <a:cubicBezTo>
                    <a:pt x="0" y="6537960"/>
                    <a:pt x="40640" y="6609080"/>
                    <a:pt x="102870" y="6650990"/>
                  </a:cubicBezTo>
                  <a:cubicBezTo>
                    <a:pt x="40640" y="6692900"/>
                    <a:pt x="0" y="6764020"/>
                    <a:pt x="0" y="6845300"/>
                  </a:cubicBezTo>
                  <a:cubicBezTo>
                    <a:pt x="0" y="6926580"/>
                    <a:pt x="40640" y="6997700"/>
                    <a:pt x="102870" y="7039610"/>
                  </a:cubicBezTo>
                  <a:cubicBezTo>
                    <a:pt x="40640" y="7082790"/>
                    <a:pt x="0" y="7153910"/>
                    <a:pt x="0" y="7233920"/>
                  </a:cubicBezTo>
                  <a:cubicBezTo>
                    <a:pt x="0" y="7315200"/>
                    <a:pt x="40640" y="7386320"/>
                    <a:pt x="102870" y="7428230"/>
                  </a:cubicBezTo>
                  <a:cubicBezTo>
                    <a:pt x="40640" y="7470139"/>
                    <a:pt x="0" y="7541260"/>
                    <a:pt x="0" y="7622539"/>
                  </a:cubicBezTo>
                  <a:cubicBezTo>
                    <a:pt x="0" y="7703819"/>
                    <a:pt x="40640" y="7774939"/>
                    <a:pt x="102870" y="7816849"/>
                  </a:cubicBezTo>
                  <a:cubicBezTo>
                    <a:pt x="40640" y="7866380"/>
                    <a:pt x="0" y="7937500"/>
                    <a:pt x="0" y="8018780"/>
                  </a:cubicBezTo>
                  <a:cubicBezTo>
                    <a:pt x="0" y="8100061"/>
                    <a:pt x="40640" y="8171180"/>
                    <a:pt x="102870" y="8213090"/>
                  </a:cubicBezTo>
                  <a:cubicBezTo>
                    <a:pt x="90170" y="8220710"/>
                    <a:pt x="78740" y="8230870"/>
                    <a:pt x="68580" y="8241030"/>
                  </a:cubicBezTo>
                  <a:cubicBezTo>
                    <a:pt x="25400" y="8285480"/>
                    <a:pt x="0" y="8346440"/>
                    <a:pt x="0" y="8407400"/>
                  </a:cubicBezTo>
                  <a:cubicBezTo>
                    <a:pt x="0" y="8469630"/>
                    <a:pt x="25400" y="8529320"/>
                    <a:pt x="68580" y="8573770"/>
                  </a:cubicBezTo>
                  <a:cubicBezTo>
                    <a:pt x="111760" y="8616950"/>
                    <a:pt x="172720" y="8642350"/>
                    <a:pt x="234950" y="8642350"/>
                  </a:cubicBezTo>
                  <a:cubicBezTo>
                    <a:pt x="297180" y="8642350"/>
                    <a:pt x="356870" y="8616950"/>
                    <a:pt x="401320" y="8573770"/>
                  </a:cubicBezTo>
                  <a:cubicBezTo>
                    <a:pt x="412750" y="8562339"/>
                    <a:pt x="422910" y="8549639"/>
                    <a:pt x="430530" y="8536939"/>
                  </a:cubicBezTo>
                  <a:cubicBezTo>
                    <a:pt x="472440" y="8600439"/>
                    <a:pt x="544830" y="8642349"/>
                    <a:pt x="626110" y="8642349"/>
                  </a:cubicBezTo>
                  <a:cubicBezTo>
                    <a:pt x="707390" y="8642349"/>
                    <a:pt x="779780" y="8600439"/>
                    <a:pt x="821690" y="8536939"/>
                  </a:cubicBezTo>
                  <a:cubicBezTo>
                    <a:pt x="863600" y="8600439"/>
                    <a:pt x="935990" y="8642349"/>
                    <a:pt x="1017270" y="8642349"/>
                  </a:cubicBezTo>
                  <a:cubicBezTo>
                    <a:pt x="1099820" y="8642349"/>
                    <a:pt x="1172210" y="8600439"/>
                    <a:pt x="1212850" y="8536939"/>
                  </a:cubicBezTo>
                  <a:cubicBezTo>
                    <a:pt x="1254760" y="8600439"/>
                    <a:pt x="1327150" y="8642349"/>
                    <a:pt x="1408430" y="8642349"/>
                  </a:cubicBezTo>
                  <a:cubicBezTo>
                    <a:pt x="1489710" y="8642349"/>
                    <a:pt x="1562100" y="8600439"/>
                    <a:pt x="1604010" y="8536939"/>
                  </a:cubicBezTo>
                  <a:cubicBezTo>
                    <a:pt x="1645920" y="8600439"/>
                    <a:pt x="1718310" y="8642349"/>
                    <a:pt x="1799590" y="8642349"/>
                  </a:cubicBezTo>
                  <a:cubicBezTo>
                    <a:pt x="1880870" y="8642349"/>
                    <a:pt x="1953260" y="8600439"/>
                    <a:pt x="1995170" y="8536939"/>
                  </a:cubicBezTo>
                  <a:cubicBezTo>
                    <a:pt x="2037080" y="8600439"/>
                    <a:pt x="2109470" y="8642349"/>
                    <a:pt x="2190750" y="8642349"/>
                  </a:cubicBezTo>
                  <a:cubicBezTo>
                    <a:pt x="2273300" y="8642349"/>
                    <a:pt x="2344420" y="8600439"/>
                    <a:pt x="2386330" y="8536939"/>
                  </a:cubicBezTo>
                  <a:cubicBezTo>
                    <a:pt x="2428240" y="8600439"/>
                    <a:pt x="2500630" y="8642349"/>
                    <a:pt x="2581910" y="8642349"/>
                  </a:cubicBezTo>
                  <a:cubicBezTo>
                    <a:pt x="2663190" y="8642349"/>
                    <a:pt x="2735580" y="8600439"/>
                    <a:pt x="2777490" y="8536939"/>
                  </a:cubicBezTo>
                  <a:cubicBezTo>
                    <a:pt x="2819400" y="8600439"/>
                    <a:pt x="2891790" y="8642349"/>
                    <a:pt x="2973070" y="8642349"/>
                  </a:cubicBezTo>
                  <a:cubicBezTo>
                    <a:pt x="3055620" y="8642349"/>
                    <a:pt x="3126740" y="8600439"/>
                    <a:pt x="3168650" y="8536939"/>
                  </a:cubicBezTo>
                  <a:cubicBezTo>
                    <a:pt x="3210560" y="8600439"/>
                    <a:pt x="3282950" y="8642349"/>
                    <a:pt x="3364230" y="8642349"/>
                  </a:cubicBezTo>
                  <a:cubicBezTo>
                    <a:pt x="3445509" y="8642349"/>
                    <a:pt x="3517900" y="8600439"/>
                    <a:pt x="3559809" y="8536939"/>
                  </a:cubicBezTo>
                  <a:cubicBezTo>
                    <a:pt x="3601719" y="8600439"/>
                    <a:pt x="3674109" y="8642349"/>
                    <a:pt x="3755389" y="8642349"/>
                  </a:cubicBezTo>
                  <a:cubicBezTo>
                    <a:pt x="3837939" y="8642349"/>
                    <a:pt x="3909059" y="8600439"/>
                    <a:pt x="3950969" y="8536939"/>
                  </a:cubicBezTo>
                  <a:cubicBezTo>
                    <a:pt x="3992879" y="8600439"/>
                    <a:pt x="4065269" y="8642349"/>
                    <a:pt x="4146549" y="8642349"/>
                  </a:cubicBezTo>
                  <a:cubicBezTo>
                    <a:pt x="4227829" y="8642349"/>
                    <a:pt x="4300219" y="8600439"/>
                    <a:pt x="4342129" y="8536939"/>
                  </a:cubicBezTo>
                  <a:cubicBezTo>
                    <a:pt x="4384039" y="8600439"/>
                    <a:pt x="4456429" y="8642349"/>
                    <a:pt x="4537709" y="8642349"/>
                  </a:cubicBezTo>
                  <a:cubicBezTo>
                    <a:pt x="4618989" y="8642349"/>
                    <a:pt x="4691379" y="8600439"/>
                    <a:pt x="4733289" y="8536939"/>
                  </a:cubicBezTo>
                  <a:cubicBezTo>
                    <a:pt x="4775199" y="8600439"/>
                    <a:pt x="4847589" y="8642349"/>
                    <a:pt x="4928869" y="8642349"/>
                  </a:cubicBezTo>
                  <a:cubicBezTo>
                    <a:pt x="5010149" y="8642349"/>
                    <a:pt x="5082539" y="8600439"/>
                    <a:pt x="5124449" y="8536939"/>
                  </a:cubicBezTo>
                  <a:cubicBezTo>
                    <a:pt x="5166359" y="8600439"/>
                    <a:pt x="5238749" y="8642349"/>
                    <a:pt x="5320029" y="8642349"/>
                  </a:cubicBezTo>
                  <a:cubicBezTo>
                    <a:pt x="5401309" y="8642349"/>
                    <a:pt x="5473699" y="8600439"/>
                    <a:pt x="5515609" y="8536939"/>
                  </a:cubicBezTo>
                  <a:cubicBezTo>
                    <a:pt x="5557519" y="8600439"/>
                    <a:pt x="5629909" y="8642349"/>
                    <a:pt x="5711189" y="8642349"/>
                  </a:cubicBezTo>
                  <a:cubicBezTo>
                    <a:pt x="5793739" y="8642349"/>
                    <a:pt x="5864859" y="8600439"/>
                    <a:pt x="5906769" y="8536939"/>
                  </a:cubicBezTo>
                  <a:cubicBezTo>
                    <a:pt x="5915659" y="8549639"/>
                    <a:pt x="5925819" y="8562339"/>
                    <a:pt x="5935978" y="8573770"/>
                  </a:cubicBezTo>
                  <a:cubicBezTo>
                    <a:pt x="5979158" y="8616950"/>
                    <a:pt x="6040119" y="8642350"/>
                    <a:pt x="6102348" y="8642350"/>
                  </a:cubicBezTo>
                  <a:cubicBezTo>
                    <a:pt x="6163308" y="8642350"/>
                    <a:pt x="6224269" y="8616950"/>
                    <a:pt x="6268719" y="8573770"/>
                  </a:cubicBezTo>
                  <a:cubicBezTo>
                    <a:pt x="6311898" y="8529320"/>
                    <a:pt x="6337298" y="8469630"/>
                    <a:pt x="6337298" y="8407400"/>
                  </a:cubicBezTo>
                  <a:cubicBezTo>
                    <a:pt x="6337298" y="8345170"/>
                    <a:pt x="6311898" y="8285480"/>
                    <a:pt x="6268719" y="8241030"/>
                  </a:cubicBezTo>
                  <a:cubicBezTo>
                    <a:pt x="6258559" y="8230870"/>
                    <a:pt x="6247128" y="8220711"/>
                    <a:pt x="6234428" y="8213090"/>
                  </a:cubicBezTo>
                  <a:cubicBezTo>
                    <a:pt x="6296658" y="8171180"/>
                    <a:pt x="6337298" y="8098790"/>
                    <a:pt x="6337298" y="8018780"/>
                  </a:cubicBezTo>
                  <a:cubicBezTo>
                    <a:pt x="6337298" y="7937500"/>
                    <a:pt x="6296658" y="7866380"/>
                    <a:pt x="6234428" y="7824470"/>
                  </a:cubicBezTo>
                  <a:cubicBezTo>
                    <a:pt x="6296658" y="7782561"/>
                    <a:pt x="6337298" y="7711440"/>
                    <a:pt x="6337298" y="7630161"/>
                  </a:cubicBezTo>
                  <a:cubicBezTo>
                    <a:pt x="6337298" y="7548881"/>
                    <a:pt x="6296658" y="7477761"/>
                    <a:pt x="6234428" y="7435851"/>
                  </a:cubicBezTo>
                  <a:cubicBezTo>
                    <a:pt x="6296658" y="7393941"/>
                    <a:pt x="6337298" y="7321551"/>
                    <a:pt x="6337298" y="7241541"/>
                  </a:cubicBezTo>
                  <a:cubicBezTo>
                    <a:pt x="6337298" y="7160261"/>
                    <a:pt x="6296658" y="7089141"/>
                    <a:pt x="6234428" y="7047231"/>
                  </a:cubicBezTo>
                  <a:cubicBezTo>
                    <a:pt x="6296658" y="7005321"/>
                    <a:pt x="6337298" y="6934201"/>
                    <a:pt x="6337298" y="6852921"/>
                  </a:cubicBezTo>
                  <a:cubicBezTo>
                    <a:pt x="6337298" y="6771642"/>
                    <a:pt x="6296658" y="6700521"/>
                    <a:pt x="6234428" y="6658611"/>
                  </a:cubicBezTo>
                  <a:cubicBezTo>
                    <a:pt x="6296658" y="6615431"/>
                    <a:pt x="6337298" y="6544311"/>
                    <a:pt x="6337298" y="6464302"/>
                  </a:cubicBezTo>
                  <a:cubicBezTo>
                    <a:pt x="6337298" y="6383022"/>
                    <a:pt x="6296658" y="6311902"/>
                    <a:pt x="6234428" y="6269992"/>
                  </a:cubicBezTo>
                  <a:cubicBezTo>
                    <a:pt x="6296658" y="6228082"/>
                    <a:pt x="6337298" y="6156962"/>
                    <a:pt x="6337298" y="6075682"/>
                  </a:cubicBezTo>
                  <a:cubicBezTo>
                    <a:pt x="6337298" y="5994402"/>
                    <a:pt x="6296658" y="5923282"/>
                    <a:pt x="6234428" y="5881372"/>
                  </a:cubicBezTo>
                  <a:cubicBezTo>
                    <a:pt x="6296658" y="5839462"/>
                    <a:pt x="6337298" y="5768342"/>
                    <a:pt x="6337298" y="5687062"/>
                  </a:cubicBezTo>
                  <a:cubicBezTo>
                    <a:pt x="6337298" y="5605782"/>
                    <a:pt x="6296658" y="5534662"/>
                    <a:pt x="6234428" y="5492752"/>
                  </a:cubicBezTo>
                  <a:cubicBezTo>
                    <a:pt x="6296658" y="5449572"/>
                    <a:pt x="6337298" y="5378452"/>
                    <a:pt x="6337298" y="5298442"/>
                  </a:cubicBezTo>
                  <a:cubicBezTo>
                    <a:pt x="6337298" y="5217163"/>
                    <a:pt x="6296658" y="5146042"/>
                    <a:pt x="6234428" y="5104133"/>
                  </a:cubicBezTo>
                  <a:cubicBezTo>
                    <a:pt x="6296658" y="5062223"/>
                    <a:pt x="6337298" y="4991103"/>
                    <a:pt x="6337298" y="4909823"/>
                  </a:cubicBezTo>
                  <a:cubicBezTo>
                    <a:pt x="6337298" y="4828543"/>
                    <a:pt x="6296658" y="4757423"/>
                    <a:pt x="6234428" y="4715513"/>
                  </a:cubicBezTo>
                  <a:cubicBezTo>
                    <a:pt x="6296658" y="4672333"/>
                    <a:pt x="6337298" y="4601213"/>
                    <a:pt x="6337298" y="4521203"/>
                  </a:cubicBezTo>
                  <a:cubicBezTo>
                    <a:pt x="6337298" y="4439923"/>
                    <a:pt x="6296658" y="4368803"/>
                    <a:pt x="6234428" y="4326893"/>
                  </a:cubicBezTo>
                  <a:cubicBezTo>
                    <a:pt x="6296658" y="4284983"/>
                    <a:pt x="6337298" y="4213863"/>
                    <a:pt x="6337298" y="4132583"/>
                  </a:cubicBezTo>
                  <a:cubicBezTo>
                    <a:pt x="6337298" y="4051303"/>
                    <a:pt x="6296658" y="3980183"/>
                    <a:pt x="6234428" y="3938274"/>
                  </a:cubicBezTo>
                  <a:cubicBezTo>
                    <a:pt x="6296658" y="3896364"/>
                    <a:pt x="6337298" y="3825244"/>
                    <a:pt x="6337298" y="3743964"/>
                  </a:cubicBezTo>
                  <a:cubicBezTo>
                    <a:pt x="6337298" y="3662684"/>
                    <a:pt x="6296658" y="3591564"/>
                    <a:pt x="6234428" y="3549654"/>
                  </a:cubicBezTo>
                  <a:cubicBezTo>
                    <a:pt x="6296658" y="3506474"/>
                    <a:pt x="6337298" y="3435354"/>
                    <a:pt x="6337298" y="3355344"/>
                  </a:cubicBezTo>
                  <a:cubicBezTo>
                    <a:pt x="6337298" y="3274064"/>
                    <a:pt x="6296658" y="3202944"/>
                    <a:pt x="6234428" y="3161034"/>
                  </a:cubicBezTo>
                  <a:cubicBezTo>
                    <a:pt x="6296658" y="3119124"/>
                    <a:pt x="6337298" y="3048004"/>
                    <a:pt x="6337298" y="2966724"/>
                  </a:cubicBezTo>
                  <a:cubicBezTo>
                    <a:pt x="6337298" y="2885444"/>
                    <a:pt x="6296658" y="2814324"/>
                    <a:pt x="6234428" y="2772414"/>
                  </a:cubicBezTo>
                  <a:cubicBezTo>
                    <a:pt x="6296658" y="2730504"/>
                    <a:pt x="6337298" y="2659384"/>
                    <a:pt x="6337298" y="2578104"/>
                  </a:cubicBezTo>
                  <a:cubicBezTo>
                    <a:pt x="6337298" y="2496824"/>
                    <a:pt x="6296658" y="2425704"/>
                    <a:pt x="6234428" y="2383794"/>
                  </a:cubicBezTo>
                  <a:cubicBezTo>
                    <a:pt x="6296658" y="2341884"/>
                    <a:pt x="6337298" y="2270764"/>
                    <a:pt x="6337298" y="2189484"/>
                  </a:cubicBezTo>
                  <a:cubicBezTo>
                    <a:pt x="6337298" y="2108204"/>
                    <a:pt x="6296658" y="2037084"/>
                    <a:pt x="6234428" y="1995174"/>
                  </a:cubicBezTo>
                  <a:cubicBezTo>
                    <a:pt x="6296658" y="1953264"/>
                    <a:pt x="6337298" y="1882144"/>
                    <a:pt x="6337298" y="1800864"/>
                  </a:cubicBezTo>
                  <a:cubicBezTo>
                    <a:pt x="6337298" y="1719584"/>
                    <a:pt x="6296658" y="1648464"/>
                    <a:pt x="6234428" y="1606554"/>
                  </a:cubicBezTo>
                  <a:cubicBezTo>
                    <a:pt x="6296658" y="1563374"/>
                    <a:pt x="6337298" y="1492254"/>
                    <a:pt x="6337298" y="1412244"/>
                  </a:cubicBezTo>
                  <a:cubicBezTo>
                    <a:pt x="6337298" y="1330964"/>
                    <a:pt x="6296658" y="1259844"/>
                    <a:pt x="6234428" y="1217934"/>
                  </a:cubicBezTo>
                  <a:cubicBezTo>
                    <a:pt x="6296658" y="1176024"/>
                    <a:pt x="6337298" y="1104904"/>
                    <a:pt x="6337298" y="1023624"/>
                  </a:cubicBezTo>
                  <a:cubicBezTo>
                    <a:pt x="6337298" y="942344"/>
                    <a:pt x="6296658" y="871224"/>
                    <a:pt x="6234428" y="829314"/>
                  </a:cubicBezTo>
                  <a:cubicBezTo>
                    <a:pt x="6309358" y="775974"/>
                    <a:pt x="6349998" y="704854"/>
                    <a:pt x="6349998" y="624844"/>
                  </a:cubicBezTo>
                  <a:close/>
                </a:path>
              </a:pathLst>
            </a:custGeom>
            <a:solidFill>
              <a:srgbClr val="8AB5E1"/>
            </a:solidFill>
          </p:spPr>
        </p:sp>
        <p:sp>
          <p:nvSpPr>
            <p:cNvPr id="7" name="Freeform 7"/>
            <p:cNvSpPr/>
            <p:nvPr/>
          </p:nvSpPr>
          <p:spPr>
            <a:xfrm>
              <a:off x="389890" y="450850"/>
              <a:ext cx="5570220" cy="7743190"/>
            </a:xfrm>
            <a:custGeom>
              <a:avLst/>
              <a:gdLst/>
              <a:ahLst/>
              <a:cxnLst/>
              <a:rect l="l" t="t" r="r" b="b"/>
              <a:pathLst>
                <a:path w="5570220" h="7743190">
                  <a:moveTo>
                    <a:pt x="0" y="0"/>
                  </a:moveTo>
                  <a:lnTo>
                    <a:pt x="5570220" y="0"/>
                  </a:lnTo>
                  <a:lnTo>
                    <a:pt x="5570220" y="7743190"/>
                  </a:lnTo>
                  <a:lnTo>
                    <a:pt x="0" y="7743190"/>
                  </a:lnTo>
                  <a:close/>
                </a:path>
              </a:pathLst>
            </a:custGeom>
            <a:blipFill>
              <a:blip r:embed="rId2" cstate="email">
                <a:extLst>
                  <a:ext uri="{28A0092B-C50C-407E-A947-70E740481C1C}">
                    <a14:useLocalDpi xmlns:a14="http://schemas.microsoft.com/office/drawing/2010/main"/>
                  </a:ext>
                </a:extLst>
              </a:blip>
              <a:stretch>
                <a:fillRect/>
              </a:stretch>
            </a:blipFill>
          </p:spPr>
        </p:sp>
      </p:grpSp>
      <p:grpSp>
        <p:nvGrpSpPr>
          <p:cNvPr id="8" name="Group 8"/>
          <p:cNvGrpSpPr>
            <a:grpSpLocks noChangeAspect="1"/>
          </p:cNvGrpSpPr>
          <p:nvPr/>
        </p:nvGrpSpPr>
        <p:grpSpPr>
          <a:xfrm rot="7897044">
            <a:off x="-2592817" y="6257830"/>
            <a:ext cx="7673339" cy="10444950"/>
            <a:chOff x="0" y="0"/>
            <a:chExt cx="6350000" cy="8643620"/>
          </a:xfrm>
        </p:grpSpPr>
        <p:sp>
          <p:nvSpPr>
            <p:cNvPr id="9" name="Freeform 9"/>
            <p:cNvSpPr/>
            <p:nvPr/>
          </p:nvSpPr>
          <p:spPr>
            <a:xfrm>
              <a:off x="0" y="0"/>
              <a:ext cx="6350000" cy="8642350"/>
            </a:xfrm>
            <a:custGeom>
              <a:avLst/>
              <a:gdLst/>
              <a:ahLst/>
              <a:cxnLst/>
              <a:rect l="l" t="t" r="r" b="b"/>
              <a:pathLst>
                <a:path w="6350000" h="8642350">
                  <a:moveTo>
                    <a:pt x="6350000" y="624840"/>
                  </a:moveTo>
                  <a:cubicBezTo>
                    <a:pt x="6350000" y="543560"/>
                    <a:pt x="6309360" y="472440"/>
                    <a:pt x="6247130" y="430530"/>
                  </a:cubicBezTo>
                  <a:cubicBezTo>
                    <a:pt x="6259830" y="422910"/>
                    <a:pt x="6271260" y="412750"/>
                    <a:pt x="6281420" y="402590"/>
                  </a:cubicBezTo>
                  <a:cubicBezTo>
                    <a:pt x="6324600" y="358140"/>
                    <a:pt x="6350000" y="298450"/>
                    <a:pt x="6350000" y="236220"/>
                  </a:cubicBezTo>
                  <a:cubicBezTo>
                    <a:pt x="6350000" y="173990"/>
                    <a:pt x="6324600" y="114300"/>
                    <a:pt x="6281420" y="69850"/>
                  </a:cubicBezTo>
                  <a:cubicBezTo>
                    <a:pt x="6236970" y="25400"/>
                    <a:pt x="6176010" y="0"/>
                    <a:pt x="6115050" y="0"/>
                  </a:cubicBezTo>
                  <a:cubicBezTo>
                    <a:pt x="6052820" y="0"/>
                    <a:pt x="5991860" y="25400"/>
                    <a:pt x="5948680" y="68580"/>
                  </a:cubicBezTo>
                  <a:cubicBezTo>
                    <a:pt x="5937250" y="80010"/>
                    <a:pt x="5927090" y="92710"/>
                    <a:pt x="5919470" y="105410"/>
                  </a:cubicBezTo>
                  <a:cubicBezTo>
                    <a:pt x="5877560" y="41910"/>
                    <a:pt x="5805170" y="0"/>
                    <a:pt x="5723890" y="0"/>
                  </a:cubicBezTo>
                  <a:cubicBezTo>
                    <a:pt x="5642610" y="0"/>
                    <a:pt x="5570220" y="41910"/>
                    <a:pt x="5528310" y="105410"/>
                  </a:cubicBezTo>
                  <a:cubicBezTo>
                    <a:pt x="5486400" y="41910"/>
                    <a:pt x="5414010" y="0"/>
                    <a:pt x="5332730" y="0"/>
                  </a:cubicBezTo>
                  <a:cubicBezTo>
                    <a:pt x="5250180" y="0"/>
                    <a:pt x="5179060" y="41910"/>
                    <a:pt x="5137150" y="105410"/>
                  </a:cubicBezTo>
                  <a:cubicBezTo>
                    <a:pt x="5095241" y="41910"/>
                    <a:pt x="5022850" y="0"/>
                    <a:pt x="4941570" y="0"/>
                  </a:cubicBezTo>
                  <a:cubicBezTo>
                    <a:pt x="4860291" y="0"/>
                    <a:pt x="4787900" y="41910"/>
                    <a:pt x="4745990" y="105410"/>
                  </a:cubicBezTo>
                  <a:cubicBezTo>
                    <a:pt x="4704080" y="41910"/>
                    <a:pt x="4631690" y="0"/>
                    <a:pt x="4550410" y="0"/>
                  </a:cubicBezTo>
                  <a:cubicBezTo>
                    <a:pt x="4469130" y="0"/>
                    <a:pt x="4396740" y="41910"/>
                    <a:pt x="4354830" y="105410"/>
                  </a:cubicBezTo>
                  <a:cubicBezTo>
                    <a:pt x="4312920" y="41910"/>
                    <a:pt x="4240530" y="0"/>
                    <a:pt x="4159250" y="0"/>
                  </a:cubicBezTo>
                  <a:cubicBezTo>
                    <a:pt x="4077970" y="0"/>
                    <a:pt x="4005580" y="41910"/>
                    <a:pt x="3963670" y="105410"/>
                  </a:cubicBezTo>
                  <a:cubicBezTo>
                    <a:pt x="3921761" y="41910"/>
                    <a:pt x="3849370" y="0"/>
                    <a:pt x="3768091" y="0"/>
                  </a:cubicBezTo>
                  <a:cubicBezTo>
                    <a:pt x="3686811" y="0"/>
                    <a:pt x="3614420" y="41910"/>
                    <a:pt x="3572511" y="105410"/>
                  </a:cubicBezTo>
                  <a:cubicBezTo>
                    <a:pt x="3530601" y="41910"/>
                    <a:pt x="3458211" y="0"/>
                    <a:pt x="3376931" y="0"/>
                  </a:cubicBezTo>
                  <a:cubicBezTo>
                    <a:pt x="3295651" y="0"/>
                    <a:pt x="3216910" y="41910"/>
                    <a:pt x="3175000" y="105410"/>
                  </a:cubicBezTo>
                  <a:cubicBezTo>
                    <a:pt x="3133090" y="41910"/>
                    <a:pt x="3060700" y="0"/>
                    <a:pt x="2979420" y="0"/>
                  </a:cubicBezTo>
                  <a:cubicBezTo>
                    <a:pt x="2898140" y="0"/>
                    <a:pt x="2825750" y="41910"/>
                    <a:pt x="2783840" y="105410"/>
                  </a:cubicBezTo>
                  <a:cubicBezTo>
                    <a:pt x="2741930" y="41910"/>
                    <a:pt x="2669540" y="0"/>
                    <a:pt x="2588260" y="0"/>
                  </a:cubicBezTo>
                  <a:cubicBezTo>
                    <a:pt x="2505710" y="0"/>
                    <a:pt x="2434590" y="41910"/>
                    <a:pt x="2392680" y="105410"/>
                  </a:cubicBezTo>
                  <a:cubicBezTo>
                    <a:pt x="2350770" y="41910"/>
                    <a:pt x="2278380" y="0"/>
                    <a:pt x="2197100" y="0"/>
                  </a:cubicBezTo>
                  <a:cubicBezTo>
                    <a:pt x="2115820" y="0"/>
                    <a:pt x="2043430" y="41910"/>
                    <a:pt x="2001520" y="105410"/>
                  </a:cubicBezTo>
                  <a:cubicBezTo>
                    <a:pt x="1959610" y="41910"/>
                    <a:pt x="1887220" y="0"/>
                    <a:pt x="1805941" y="0"/>
                  </a:cubicBezTo>
                  <a:cubicBezTo>
                    <a:pt x="1723391" y="0"/>
                    <a:pt x="1652270" y="41910"/>
                    <a:pt x="1610361" y="105410"/>
                  </a:cubicBezTo>
                  <a:cubicBezTo>
                    <a:pt x="1568450" y="41910"/>
                    <a:pt x="1496061" y="0"/>
                    <a:pt x="1414781" y="0"/>
                  </a:cubicBezTo>
                  <a:cubicBezTo>
                    <a:pt x="1329691" y="0"/>
                    <a:pt x="1257300" y="41910"/>
                    <a:pt x="1215391" y="105410"/>
                  </a:cubicBezTo>
                  <a:cubicBezTo>
                    <a:pt x="1173481" y="41910"/>
                    <a:pt x="1101091" y="0"/>
                    <a:pt x="1019811" y="0"/>
                  </a:cubicBezTo>
                  <a:cubicBezTo>
                    <a:pt x="937261" y="0"/>
                    <a:pt x="866141" y="41910"/>
                    <a:pt x="824231" y="105410"/>
                  </a:cubicBezTo>
                  <a:cubicBezTo>
                    <a:pt x="782321" y="41910"/>
                    <a:pt x="709931" y="0"/>
                    <a:pt x="628650" y="0"/>
                  </a:cubicBezTo>
                  <a:cubicBezTo>
                    <a:pt x="544830" y="0"/>
                    <a:pt x="473710" y="41910"/>
                    <a:pt x="431800" y="105410"/>
                  </a:cubicBezTo>
                  <a:cubicBezTo>
                    <a:pt x="422910" y="92710"/>
                    <a:pt x="412750" y="80010"/>
                    <a:pt x="402590" y="68580"/>
                  </a:cubicBezTo>
                  <a:cubicBezTo>
                    <a:pt x="358140" y="25400"/>
                    <a:pt x="297180" y="0"/>
                    <a:pt x="234950" y="0"/>
                  </a:cubicBezTo>
                  <a:cubicBezTo>
                    <a:pt x="172720" y="0"/>
                    <a:pt x="113030" y="25400"/>
                    <a:pt x="68580" y="68580"/>
                  </a:cubicBezTo>
                  <a:cubicBezTo>
                    <a:pt x="25400" y="113030"/>
                    <a:pt x="0" y="172720"/>
                    <a:pt x="0" y="234950"/>
                  </a:cubicBezTo>
                  <a:cubicBezTo>
                    <a:pt x="0" y="297180"/>
                    <a:pt x="25400" y="356870"/>
                    <a:pt x="68580" y="401320"/>
                  </a:cubicBezTo>
                  <a:cubicBezTo>
                    <a:pt x="78740" y="411480"/>
                    <a:pt x="90170" y="421640"/>
                    <a:pt x="102870" y="429260"/>
                  </a:cubicBezTo>
                  <a:cubicBezTo>
                    <a:pt x="40640" y="472440"/>
                    <a:pt x="0" y="543560"/>
                    <a:pt x="0" y="624840"/>
                  </a:cubicBezTo>
                  <a:cubicBezTo>
                    <a:pt x="0" y="706120"/>
                    <a:pt x="40640" y="777240"/>
                    <a:pt x="102870" y="819150"/>
                  </a:cubicBezTo>
                  <a:cubicBezTo>
                    <a:pt x="40640" y="861060"/>
                    <a:pt x="0" y="932180"/>
                    <a:pt x="0" y="1013460"/>
                  </a:cubicBezTo>
                  <a:cubicBezTo>
                    <a:pt x="0" y="1094740"/>
                    <a:pt x="40640" y="1165860"/>
                    <a:pt x="102870" y="1207770"/>
                  </a:cubicBezTo>
                  <a:cubicBezTo>
                    <a:pt x="40640" y="1249680"/>
                    <a:pt x="0" y="1322070"/>
                    <a:pt x="0" y="1402080"/>
                  </a:cubicBezTo>
                  <a:cubicBezTo>
                    <a:pt x="0" y="1483360"/>
                    <a:pt x="40640" y="1554480"/>
                    <a:pt x="102870" y="1596390"/>
                  </a:cubicBezTo>
                  <a:cubicBezTo>
                    <a:pt x="40640" y="1638300"/>
                    <a:pt x="0" y="1709420"/>
                    <a:pt x="0" y="1790700"/>
                  </a:cubicBezTo>
                  <a:cubicBezTo>
                    <a:pt x="0" y="1871980"/>
                    <a:pt x="40640" y="1943100"/>
                    <a:pt x="102870" y="1985010"/>
                  </a:cubicBezTo>
                  <a:cubicBezTo>
                    <a:pt x="40640" y="2026920"/>
                    <a:pt x="0" y="2099310"/>
                    <a:pt x="0" y="2179320"/>
                  </a:cubicBezTo>
                  <a:cubicBezTo>
                    <a:pt x="0" y="2260600"/>
                    <a:pt x="40640" y="2331720"/>
                    <a:pt x="102870" y="2373630"/>
                  </a:cubicBezTo>
                  <a:cubicBezTo>
                    <a:pt x="40640" y="2418080"/>
                    <a:pt x="0" y="2489200"/>
                    <a:pt x="0" y="2570480"/>
                  </a:cubicBezTo>
                  <a:cubicBezTo>
                    <a:pt x="0" y="2651760"/>
                    <a:pt x="40640" y="2722880"/>
                    <a:pt x="102870" y="2764790"/>
                  </a:cubicBezTo>
                  <a:cubicBezTo>
                    <a:pt x="40640" y="2806700"/>
                    <a:pt x="0" y="2879090"/>
                    <a:pt x="0" y="2959100"/>
                  </a:cubicBezTo>
                  <a:cubicBezTo>
                    <a:pt x="0" y="3040380"/>
                    <a:pt x="40640" y="3111500"/>
                    <a:pt x="102870" y="3153410"/>
                  </a:cubicBezTo>
                  <a:cubicBezTo>
                    <a:pt x="40640" y="3195320"/>
                    <a:pt x="0" y="3266440"/>
                    <a:pt x="0" y="3347720"/>
                  </a:cubicBezTo>
                  <a:cubicBezTo>
                    <a:pt x="0" y="3429000"/>
                    <a:pt x="40640" y="3500120"/>
                    <a:pt x="102870" y="3542030"/>
                  </a:cubicBezTo>
                  <a:cubicBezTo>
                    <a:pt x="40640" y="3583940"/>
                    <a:pt x="0" y="3655060"/>
                    <a:pt x="0" y="3736340"/>
                  </a:cubicBezTo>
                  <a:cubicBezTo>
                    <a:pt x="0" y="3817620"/>
                    <a:pt x="40640" y="3888740"/>
                    <a:pt x="102870" y="3930650"/>
                  </a:cubicBezTo>
                  <a:cubicBezTo>
                    <a:pt x="40640" y="3973830"/>
                    <a:pt x="0" y="4044950"/>
                    <a:pt x="0" y="4124959"/>
                  </a:cubicBezTo>
                  <a:cubicBezTo>
                    <a:pt x="0" y="4206239"/>
                    <a:pt x="40640" y="4277359"/>
                    <a:pt x="102870" y="4319269"/>
                  </a:cubicBezTo>
                  <a:cubicBezTo>
                    <a:pt x="40640" y="4361180"/>
                    <a:pt x="0" y="4432300"/>
                    <a:pt x="0" y="4513580"/>
                  </a:cubicBezTo>
                  <a:cubicBezTo>
                    <a:pt x="0" y="4594860"/>
                    <a:pt x="40640" y="4665980"/>
                    <a:pt x="102870" y="4707890"/>
                  </a:cubicBezTo>
                  <a:cubicBezTo>
                    <a:pt x="40640" y="4749800"/>
                    <a:pt x="0" y="4820920"/>
                    <a:pt x="0" y="4902200"/>
                  </a:cubicBezTo>
                  <a:cubicBezTo>
                    <a:pt x="0" y="4983480"/>
                    <a:pt x="40640" y="5054600"/>
                    <a:pt x="102870" y="5096510"/>
                  </a:cubicBezTo>
                  <a:cubicBezTo>
                    <a:pt x="40640" y="5138420"/>
                    <a:pt x="0" y="5210810"/>
                    <a:pt x="0" y="5290820"/>
                  </a:cubicBezTo>
                  <a:cubicBezTo>
                    <a:pt x="0" y="5372100"/>
                    <a:pt x="40640" y="5443220"/>
                    <a:pt x="102870" y="5485130"/>
                  </a:cubicBezTo>
                  <a:cubicBezTo>
                    <a:pt x="40640" y="5527039"/>
                    <a:pt x="0" y="5598159"/>
                    <a:pt x="0" y="5679439"/>
                  </a:cubicBezTo>
                  <a:cubicBezTo>
                    <a:pt x="0" y="5760719"/>
                    <a:pt x="40640" y="5831839"/>
                    <a:pt x="102870" y="5873749"/>
                  </a:cubicBezTo>
                  <a:cubicBezTo>
                    <a:pt x="40640" y="5915659"/>
                    <a:pt x="0" y="5986779"/>
                    <a:pt x="0" y="6068059"/>
                  </a:cubicBezTo>
                  <a:cubicBezTo>
                    <a:pt x="0" y="6149339"/>
                    <a:pt x="40640" y="6220459"/>
                    <a:pt x="102870" y="6262369"/>
                  </a:cubicBezTo>
                  <a:cubicBezTo>
                    <a:pt x="40640" y="6304280"/>
                    <a:pt x="0" y="6375400"/>
                    <a:pt x="0" y="6456680"/>
                  </a:cubicBezTo>
                  <a:cubicBezTo>
                    <a:pt x="0" y="6537960"/>
                    <a:pt x="40640" y="6609080"/>
                    <a:pt x="102870" y="6650990"/>
                  </a:cubicBezTo>
                  <a:cubicBezTo>
                    <a:pt x="40640" y="6692900"/>
                    <a:pt x="0" y="6764020"/>
                    <a:pt x="0" y="6845300"/>
                  </a:cubicBezTo>
                  <a:cubicBezTo>
                    <a:pt x="0" y="6926580"/>
                    <a:pt x="40640" y="6997700"/>
                    <a:pt x="102870" y="7039610"/>
                  </a:cubicBezTo>
                  <a:cubicBezTo>
                    <a:pt x="40640" y="7082790"/>
                    <a:pt x="0" y="7153910"/>
                    <a:pt x="0" y="7233920"/>
                  </a:cubicBezTo>
                  <a:cubicBezTo>
                    <a:pt x="0" y="7315200"/>
                    <a:pt x="40640" y="7386320"/>
                    <a:pt x="102870" y="7428230"/>
                  </a:cubicBezTo>
                  <a:cubicBezTo>
                    <a:pt x="40640" y="7470139"/>
                    <a:pt x="0" y="7541260"/>
                    <a:pt x="0" y="7622539"/>
                  </a:cubicBezTo>
                  <a:cubicBezTo>
                    <a:pt x="0" y="7703819"/>
                    <a:pt x="40640" y="7774939"/>
                    <a:pt x="102870" y="7816849"/>
                  </a:cubicBezTo>
                  <a:cubicBezTo>
                    <a:pt x="40640" y="7866380"/>
                    <a:pt x="0" y="7937500"/>
                    <a:pt x="0" y="8018780"/>
                  </a:cubicBezTo>
                  <a:cubicBezTo>
                    <a:pt x="0" y="8100061"/>
                    <a:pt x="40640" y="8171180"/>
                    <a:pt x="102870" y="8213090"/>
                  </a:cubicBezTo>
                  <a:cubicBezTo>
                    <a:pt x="90170" y="8220710"/>
                    <a:pt x="78740" y="8230870"/>
                    <a:pt x="68580" y="8241030"/>
                  </a:cubicBezTo>
                  <a:cubicBezTo>
                    <a:pt x="25400" y="8285480"/>
                    <a:pt x="0" y="8346440"/>
                    <a:pt x="0" y="8407400"/>
                  </a:cubicBezTo>
                  <a:cubicBezTo>
                    <a:pt x="0" y="8469630"/>
                    <a:pt x="25400" y="8529320"/>
                    <a:pt x="68580" y="8573770"/>
                  </a:cubicBezTo>
                  <a:cubicBezTo>
                    <a:pt x="111760" y="8616950"/>
                    <a:pt x="172720" y="8642350"/>
                    <a:pt x="234950" y="8642350"/>
                  </a:cubicBezTo>
                  <a:cubicBezTo>
                    <a:pt x="297180" y="8642350"/>
                    <a:pt x="356870" y="8616950"/>
                    <a:pt x="401320" y="8573770"/>
                  </a:cubicBezTo>
                  <a:cubicBezTo>
                    <a:pt x="412750" y="8562339"/>
                    <a:pt x="422910" y="8549639"/>
                    <a:pt x="430530" y="8536939"/>
                  </a:cubicBezTo>
                  <a:cubicBezTo>
                    <a:pt x="472440" y="8600439"/>
                    <a:pt x="544830" y="8642349"/>
                    <a:pt x="626110" y="8642349"/>
                  </a:cubicBezTo>
                  <a:cubicBezTo>
                    <a:pt x="707390" y="8642349"/>
                    <a:pt x="779780" y="8600439"/>
                    <a:pt x="821690" y="8536939"/>
                  </a:cubicBezTo>
                  <a:cubicBezTo>
                    <a:pt x="863600" y="8600439"/>
                    <a:pt x="935990" y="8642349"/>
                    <a:pt x="1017270" y="8642349"/>
                  </a:cubicBezTo>
                  <a:cubicBezTo>
                    <a:pt x="1099820" y="8642349"/>
                    <a:pt x="1172210" y="8600439"/>
                    <a:pt x="1212850" y="8536939"/>
                  </a:cubicBezTo>
                  <a:cubicBezTo>
                    <a:pt x="1254760" y="8600439"/>
                    <a:pt x="1327150" y="8642349"/>
                    <a:pt x="1408430" y="8642349"/>
                  </a:cubicBezTo>
                  <a:cubicBezTo>
                    <a:pt x="1489710" y="8642349"/>
                    <a:pt x="1562100" y="8600439"/>
                    <a:pt x="1604010" y="8536939"/>
                  </a:cubicBezTo>
                  <a:cubicBezTo>
                    <a:pt x="1645920" y="8600439"/>
                    <a:pt x="1718310" y="8642349"/>
                    <a:pt x="1799590" y="8642349"/>
                  </a:cubicBezTo>
                  <a:cubicBezTo>
                    <a:pt x="1880870" y="8642349"/>
                    <a:pt x="1953260" y="8600439"/>
                    <a:pt x="1995170" y="8536939"/>
                  </a:cubicBezTo>
                  <a:cubicBezTo>
                    <a:pt x="2037080" y="8600439"/>
                    <a:pt x="2109470" y="8642349"/>
                    <a:pt x="2190750" y="8642349"/>
                  </a:cubicBezTo>
                  <a:cubicBezTo>
                    <a:pt x="2273300" y="8642349"/>
                    <a:pt x="2344420" y="8600439"/>
                    <a:pt x="2386330" y="8536939"/>
                  </a:cubicBezTo>
                  <a:cubicBezTo>
                    <a:pt x="2428240" y="8600439"/>
                    <a:pt x="2500630" y="8642349"/>
                    <a:pt x="2581910" y="8642349"/>
                  </a:cubicBezTo>
                  <a:cubicBezTo>
                    <a:pt x="2663190" y="8642349"/>
                    <a:pt x="2735580" y="8600439"/>
                    <a:pt x="2777490" y="8536939"/>
                  </a:cubicBezTo>
                  <a:cubicBezTo>
                    <a:pt x="2819400" y="8600439"/>
                    <a:pt x="2891790" y="8642349"/>
                    <a:pt x="2973070" y="8642349"/>
                  </a:cubicBezTo>
                  <a:cubicBezTo>
                    <a:pt x="3055620" y="8642349"/>
                    <a:pt x="3126740" y="8600439"/>
                    <a:pt x="3168650" y="8536939"/>
                  </a:cubicBezTo>
                  <a:cubicBezTo>
                    <a:pt x="3210560" y="8600439"/>
                    <a:pt x="3282950" y="8642349"/>
                    <a:pt x="3364230" y="8642349"/>
                  </a:cubicBezTo>
                  <a:cubicBezTo>
                    <a:pt x="3445509" y="8642349"/>
                    <a:pt x="3517900" y="8600439"/>
                    <a:pt x="3559809" y="8536939"/>
                  </a:cubicBezTo>
                  <a:cubicBezTo>
                    <a:pt x="3601719" y="8600439"/>
                    <a:pt x="3674109" y="8642349"/>
                    <a:pt x="3755389" y="8642349"/>
                  </a:cubicBezTo>
                  <a:cubicBezTo>
                    <a:pt x="3837939" y="8642349"/>
                    <a:pt x="3909059" y="8600439"/>
                    <a:pt x="3950969" y="8536939"/>
                  </a:cubicBezTo>
                  <a:cubicBezTo>
                    <a:pt x="3992879" y="8600439"/>
                    <a:pt x="4065269" y="8642349"/>
                    <a:pt x="4146549" y="8642349"/>
                  </a:cubicBezTo>
                  <a:cubicBezTo>
                    <a:pt x="4227829" y="8642349"/>
                    <a:pt x="4300219" y="8600439"/>
                    <a:pt x="4342129" y="8536939"/>
                  </a:cubicBezTo>
                  <a:cubicBezTo>
                    <a:pt x="4384039" y="8600439"/>
                    <a:pt x="4456429" y="8642349"/>
                    <a:pt x="4537709" y="8642349"/>
                  </a:cubicBezTo>
                  <a:cubicBezTo>
                    <a:pt x="4618989" y="8642349"/>
                    <a:pt x="4691379" y="8600439"/>
                    <a:pt x="4733289" y="8536939"/>
                  </a:cubicBezTo>
                  <a:cubicBezTo>
                    <a:pt x="4775199" y="8600439"/>
                    <a:pt x="4847589" y="8642349"/>
                    <a:pt x="4928869" y="8642349"/>
                  </a:cubicBezTo>
                  <a:cubicBezTo>
                    <a:pt x="5010149" y="8642349"/>
                    <a:pt x="5082539" y="8600439"/>
                    <a:pt x="5124449" y="8536939"/>
                  </a:cubicBezTo>
                  <a:cubicBezTo>
                    <a:pt x="5166359" y="8600439"/>
                    <a:pt x="5238749" y="8642349"/>
                    <a:pt x="5320029" y="8642349"/>
                  </a:cubicBezTo>
                  <a:cubicBezTo>
                    <a:pt x="5401309" y="8642349"/>
                    <a:pt x="5473699" y="8600439"/>
                    <a:pt x="5515609" y="8536939"/>
                  </a:cubicBezTo>
                  <a:cubicBezTo>
                    <a:pt x="5557519" y="8600439"/>
                    <a:pt x="5629909" y="8642349"/>
                    <a:pt x="5711189" y="8642349"/>
                  </a:cubicBezTo>
                  <a:cubicBezTo>
                    <a:pt x="5793739" y="8642349"/>
                    <a:pt x="5864859" y="8600439"/>
                    <a:pt x="5906769" y="8536939"/>
                  </a:cubicBezTo>
                  <a:cubicBezTo>
                    <a:pt x="5915659" y="8549639"/>
                    <a:pt x="5925819" y="8562339"/>
                    <a:pt x="5935978" y="8573770"/>
                  </a:cubicBezTo>
                  <a:cubicBezTo>
                    <a:pt x="5979158" y="8616950"/>
                    <a:pt x="6040119" y="8642350"/>
                    <a:pt x="6102348" y="8642350"/>
                  </a:cubicBezTo>
                  <a:cubicBezTo>
                    <a:pt x="6163308" y="8642350"/>
                    <a:pt x="6224269" y="8616950"/>
                    <a:pt x="6268719" y="8573770"/>
                  </a:cubicBezTo>
                  <a:cubicBezTo>
                    <a:pt x="6311898" y="8529320"/>
                    <a:pt x="6337298" y="8469630"/>
                    <a:pt x="6337298" y="8407400"/>
                  </a:cubicBezTo>
                  <a:cubicBezTo>
                    <a:pt x="6337298" y="8345170"/>
                    <a:pt x="6311898" y="8285480"/>
                    <a:pt x="6268719" y="8241030"/>
                  </a:cubicBezTo>
                  <a:cubicBezTo>
                    <a:pt x="6258559" y="8230870"/>
                    <a:pt x="6247128" y="8220711"/>
                    <a:pt x="6234428" y="8213090"/>
                  </a:cubicBezTo>
                  <a:cubicBezTo>
                    <a:pt x="6296658" y="8171180"/>
                    <a:pt x="6337298" y="8098790"/>
                    <a:pt x="6337298" y="8018780"/>
                  </a:cubicBezTo>
                  <a:cubicBezTo>
                    <a:pt x="6337298" y="7937500"/>
                    <a:pt x="6296658" y="7866380"/>
                    <a:pt x="6234428" y="7824470"/>
                  </a:cubicBezTo>
                  <a:cubicBezTo>
                    <a:pt x="6296658" y="7782561"/>
                    <a:pt x="6337298" y="7711440"/>
                    <a:pt x="6337298" y="7630161"/>
                  </a:cubicBezTo>
                  <a:cubicBezTo>
                    <a:pt x="6337298" y="7548881"/>
                    <a:pt x="6296658" y="7477761"/>
                    <a:pt x="6234428" y="7435851"/>
                  </a:cubicBezTo>
                  <a:cubicBezTo>
                    <a:pt x="6296658" y="7393941"/>
                    <a:pt x="6337298" y="7321551"/>
                    <a:pt x="6337298" y="7241541"/>
                  </a:cubicBezTo>
                  <a:cubicBezTo>
                    <a:pt x="6337298" y="7160261"/>
                    <a:pt x="6296658" y="7089141"/>
                    <a:pt x="6234428" y="7047231"/>
                  </a:cubicBezTo>
                  <a:cubicBezTo>
                    <a:pt x="6296658" y="7005321"/>
                    <a:pt x="6337298" y="6934201"/>
                    <a:pt x="6337298" y="6852921"/>
                  </a:cubicBezTo>
                  <a:cubicBezTo>
                    <a:pt x="6337298" y="6771642"/>
                    <a:pt x="6296658" y="6700521"/>
                    <a:pt x="6234428" y="6658611"/>
                  </a:cubicBezTo>
                  <a:cubicBezTo>
                    <a:pt x="6296658" y="6615431"/>
                    <a:pt x="6337298" y="6544311"/>
                    <a:pt x="6337298" y="6464302"/>
                  </a:cubicBezTo>
                  <a:cubicBezTo>
                    <a:pt x="6337298" y="6383022"/>
                    <a:pt x="6296658" y="6311902"/>
                    <a:pt x="6234428" y="6269992"/>
                  </a:cubicBezTo>
                  <a:cubicBezTo>
                    <a:pt x="6296658" y="6228082"/>
                    <a:pt x="6337298" y="6156962"/>
                    <a:pt x="6337298" y="6075682"/>
                  </a:cubicBezTo>
                  <a:cubicBezTo>
                    <a:pt x="6337298" y="5994402"/>
                    <a:pt x="6296658" y="5923282"/>
                    <a:pt x="6234428" y="5881372"/>
                  </a:cubicBezTo>
                  <a:cubicBezTo>
                    <a:pt x="6296658" y="5839462"/>
                    <a:pt x="6337298" y="5768342"/>
                    <a:pt x="6337298" y="5687062"/>
                  </a:cubicBezTo>
                  <a:cubicBezTo>
                    <a:pt x="6337298" y="5605782"/>
                    <a:pt x="6296658" y="5534662"/>
                    <a:pt x="6234428" y="5492752"/>
                  </a:cubicBezTo>
                  <a:cubicBezTo>
                    <a:pt x="6296658" y="5449572"/>
                    <a:pt x="6337298" y="5378452"/>
                    <a:pt x="6337298" y="5298442"/>
                  </a:cubicBezTo>
                  <a:cubicBezTo>
                    <a:pt x="6337298" y="5217163"/>
                    <a:pt x="6296658" y="5146042"/>
                    <a:pt x="6234428" y="5104133"/>
                  </a:cubicBezTo>
                  <a:cubicBezTo>
                    <a:pt x="6296658" y="5062223"/>
                    <a:pt x="6337298" y="4991103"/>
                    <a:pt x="6337298" y="4909823"/>
                  </a:cubicBezTo>
                  <a:cubicBezTo>
                    <a:pt x="6337298" y="4828543"/>
                    <a:pt x="6296658" y="4757423"/>
                    <a:pt x="6234428" y="4715513"/>
                  </a:cubicBezTo>
                  <a:cubicBezTo>
                    <a:pt x="6296658" y="4672333"/>
                    <a:pt x="6337298" y="4601213"/>
                    <a:pt x="6337298" y="4521203"/>
                  </a:cubicBezTo>
                  <a:cubicBezTo>
                    <a:pt x="6337298" y="4439923"/>
                    <a:pt x="6296658" y="4368803"/>
                    <a:pt x="6234428" y="4326893"/>
                  </a:cubicBezTo>
                  <a:cubicBezTo>
                    <a:pt x="6296658" y="4284983"/>
                    <a:pt x="6337298" y="4213863"/>
                    <a:pt x="6337298" y="4132583"/>
                  </a:cubicBezTo>
                  <a:cubicBezTo>
                    <a:pt x="6337298" y="4051303"/>
                    <a:pt x="6296658" y="3980183"/>
                    <a:pt x="6234428" y="3938274"/>
                  </a:cubicBezTo>
                  <a:cubicBezTo>
                    <a:pt x="6296658" y="3896364"/>
                    <a:pt x="6337298" y="3825244"/>
                    <a:pt x="6337298" y="3743964"/>
                  </a:cubicBezTo>
                  <a:cubicBezTo>
                    <a:pt x="6337298" y="3662684"/>
                    <a:pt x="6296658" y="3591564"/>
                    <a:pt x="6234428" y="3549654"/>
                  </a:cubicBezTo>
                  <a:cubicBezTo>
                    <a:pt x="6296658" y="3506474"/>
                    <a:pt x="6337298" y="3435354"/>
                    <a:pt x="6337298" y="3355344"/>
                  </a:cubicBezTo>
                  <a:cubicBezTo>
                    <a:pt x="6337298" y="3274064"/>
                    <a:pt x="6296658" y="3202944"/>
                    <a:pt x="6234428" y="3161034"/>
                  </a:cubicBezTo>
                  <a:cubicBezTo>
                    <a:pt x="6296658" y="3119124"/>
                    <a:pt x="6337298" y="3048004"/>
                    <a:pt x="6337298" y="2966724"/>
                  </a:cubicBezTo>
                  <a:cubicBezTo>
                    <a:pt x="6337298" y="2885444"/>
                    <a:pt x="6296658" y="2814324"/>
                    <a:pt x="6234428" y="2772414"/>
                  </a:cubicBezTo>
                  <a:cubicBezTo>
                    <a:pt x="6296658" y="2730504"/>
                    <a:pt x="6337298" y="2659384"/>
                    <a:pt x="6337298" y="2578104"/>
                  </a:cubicBezTo>
                  <a:cubicBezTo>
                    <a:pt x="6337298" y="2496824"/>
                    <a:pt x="6296658" y="2425704"/>
                    <a:pt x="6234428" y="2383794"/>
                  </a:cubicBezTo>
                  <a:cubicBezTo>
                    <a:pt x="6296658" y="2341884"/>
                    <a:pt x="6337298" y="2270764"/>
                    <a:pt x="6337298" y="2189484"/>
                  </a:cubicBezTo>
                  <a:cubicBezTo>
                    <a:pt x="6337298" y="2108204"/>
                    <a:pt x="6296658" y="2037084"/>
                    <a:pt x="6234428" y="1995174"/>
                  </a:cubicBezTo>
                  <a:cubicBezTo>
                    <a:pt x="6296658" y="1953264"/>
                    <a:pt x="6337298" y="1882144"/>
                    <a:pt x="6337298" y="1800864"/>
                  </a:cubicBezTo>
                  <a:cubicBezTo>
                    <a:pt x="6337298" y="1719584"/>
                    <a:pt x="6296658" y="1648464"/>
                    <a:pt x="6234428" y="1606554"/>
                  </a:cubicBezTo>
                  <a:cubicBezTo>
                    <a:pt x="6296658" y="1563374"/>
                    <a:pt x="6337298" y="1492254"/>
                    <a:pt x="6337298" y="1412244"/>
                  </a:cubicBezTo>
                  <a:cubicBezTo>
                    <a:pt x="6337298" y="1330964"/>
                    <a:pt x="6296658" y="1259844"/>
                    <a:pt x="6234428" y="1217934"/>
                  </a:cubicBezTo>
                  <a:cubicBezTo>
                    <a:pt x="6296658" y="1176024"/>
                    <a:pt x="6337298" y="1104904"/>
                    <a:pt x="6337298" y="1023624"/>
                  </a:cubicBezTo>
                  <a:cubicBezTo>
                    <a:pt x="6337298" y="942344"/>
                    <a:pt x="6296658" y="871224"/>
                    <a:pt x="6234428" y="829314"/>
                  </a:cubicBezTo>
                  <a:cubicBezTo>
                    <a:pt x="6309358" y="775974"/>
                    <a:pt x="6349998" y="704854"/>
                    <a:pt x="6349998" y="624844"/>
                  </a:cubicBezTo>
                  <a:close/>
                </a:path>
              </a:pathLst>
            </a:custGeom>
            <a:solidFill>
              <a:srgbClr val="8AB5E1"/>
            </a:solidFill>
          </p:spPr>
        </p:sp>
        <p:sp>
          <p:nvSpPr>
            <p:cNvPr id="10" name="Freeform 10"/>
            <p:cNvSpPr/>
            <p:nvPr/>
          </p:nvSpPr>
          <p:spPr>
            <a:xfrm>
              <a:off x="389890" y="450850"/>
              <a:ext cx="5570220" cy="7743190"/>
            </a:xfrm>
            <a:custGeom>
              <a:avLst/>
              <a:gdLst/>
              <a:ahLst/>
              <a:cxnLst/>
              <a:rect l="l" t="t" r="r" b="b"/>
              <a:pathLst>
                <a:path w="5570220" h="7743190">
                  <a:moveTo>
                    <a:pt x="0" y="0"/>
                  </a:moveTo>
                  <a:lnTo>
                    <a:pt x="5570220" y="0"/>
                  </a:lnTo>
                  <a:lnTo>
                    <a:pt x="5570220" y="7743190"/>
                  </a:lnTo>
                  <a:lnTo>
                    <a:pt x="0" y="7743190"/>
                  </a:lnTo>
                  <a:close/>
                </a:path>
              </a:pathLst>
            </a:custGeom>
            <a:blipFill>
              <a:blip r:embed="rId2" cstate="email">
                <a:extLst>
                  <a:ext uri="{28A0092B-C50C-407E-A947-70E740481C1C}">
                    <a14:useLocalDpi xmlns:a14="http://schemas.microsoft.com/office/drawing/2010/main"/>
                  </a:ext>
                </a:extLst>
              </a:blip>
              <a:stretch>
                <a:fillRect/>
              </a:stretch>
            </a:blipFill>
          </p:spPr>
        </p:sp>
      </p:grpSp>
      <p:sp>
        <p:nvSpPr>
          <p:cNvPr id="11" name="Freeform 11"/>
          <p:cNvSpPr/>
          <p:nvPr/>
        </p:nvSpPr>
        <p:spPr>
          <a:xfrm>
            <a:off x="7546027" y="8611136"/>
            <a:ext cx="3195946" cy="1133108"/>
          </a:xfrm>
          <a:custGeom>
            <a:avLst/>
            <a:gdLst/>
            <a:ahLst/>
            <a:cxnLst/>
            <a:rect l="l" t="t" r="r" b="b"/>
            <a:pathLst>
              <a:path w="3195946" h="1133108">
                <a:moveTo>
                  <a:pt x="0" y="0"/>
                </a:moveTo>
                <a:lnTo>
                  <a:pt x="3195946" y="0"/>
                </a:lnTo>
                <a:lnTo>
                  <a:pt x="3195946" y="1133108"/>
                </a:lnTo>
                <a:lnTo>
                  <a:pt x="0" y="113310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2" name="Freeform 12"/>
          <p:cNvSpPr/>
          <p:nvPr/>
        </p:nvSpPr>
        <p:spPr>
          <a:xfrm flipV="1">
            <a:off x="15248402" y="1647345"/>
            <a:ext cx="2202256" cy="3050985"/>
          </a:xfrm>
          <a:custGeom>
            <a:avLst/>
            <a:gdLst/>
            <a:ahLst/>
            <a:cxnLst/>
            <a:rect l="l" t="t" r="r" b="b"/>
            <a:pathLst>
              <a:path w="2202256" h="3050985">
                <a:moveTo>
                  <a:pt x="0" y="3050984"/>
                </a:moveTo>
                <a:lnTo>
                  <a:pt x="2202256" y="3050984"/>
                </a:lnTo>
                <a:lnTo>
                  <a:pt x="2202256" y="0"/>
                </a:lnTo>
                <a:lnTo>
                  <a:pt x="0" y="0"/>
                </a:lnTo>
                <a:lnTo>
                  <a:pt x="0" y="3050984"/>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3" name="Freeform 13"/>
          <p:cNvSpPr/>
          <p:nvPr/>
        </p:nvSpPr>
        <p:spPr>
          <a:xfrm rot="233397">
            <a:off x="15833356" y="8725400"/>
            <a:ext cx="3406700" cy="1121114"/>
          </a:xfrm>
          <a:custGeom>
            <a:avLst/>
            <a:gdLst/>
            <a:ahLst/>
            <a:cxnLst/>
            <a:rect l="l" t="t" r="r" b="b"/>
            <a:pathLst>
              <a:path w="3406700" h="1121114">
                <a:moveTo>
                  <a:pt x="0" y="0"/>
                </a:moveTo>
                <a:lnTo>
                  <a:pt x="3406700" y="0"/>
                </a:lnTo>
                <a:lnTo>
                  <a:pt x="3406700" y="1121114"/>
                </a:lnTo>
                <a:lnTo>
                  <a:pt x="0" y="112111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4" name="TextBox 14"/>
          <p:cNvSpPr txBox="1"/>
          <p:nvPr/>
        </p:nvSpPr>
        <p:spPr>
          <a:xfrm>
            <a:off x="4884787" y="3221644"/>
            <a:ext cx="8566420" cy="2293607"/>
          </a:xfrm>
          <a:prstGeom prst="rect">
            <a:avLst/>
          </a:prstGeom>
        </p:spPr>
        <p:txBody>
          <a:bodyPr lIns="0" tIns="0" rIns="0" bIns="0" rtlCol="0" anchor="t">
            <a:spAutoFit/>
          </a:bodyPr>
          <a:lstStyle/>
          <a:p>
            <a:pPr marL="933756" lvl="1" indent="-466878" algn="l">
              <a:lnSpc>
                <a:spcPts val="6054"/>
              </a:lnSpc>
              <a:buFont typeface="Arial"/>
              <a:buChar char="•"/>
            </a:pPr>
            <a:r>
              <a:rPr lang="en-US" sz="4324" dirty="0">
                <a:solidFill>
                  <a:srgbClr val="000000"/>
                </a:solidFill>
                <a:latin typeface="Times New Roman"/>
                <a:ea typeface="Times New Roman"/>
                <a:cs typeface="Times New Roman"/>
                <a:sym typeface="Times New Roman"/>
              </a:rPr>
              <a:t>LÝ DO CHỌN ĐỀ TÀI</a:t>
            </a:r>
          </a:p>
          <a:p>
            <a:pPr marL="933756" lvl="1" indent="-466878" algn="l">
              <a:lnSpc>
                <a:spcPts val="6054"/>
              </a:lnSpc>
              <a:buFont typeface="Arial"/>
              <a:buChar char="•"/>
            </a:pPr>
            <a:r>
              <a:rPr lang="en-US" sz="4324" dirty="0">
                <a:solidFill>
                  <a:srgbClr val="000000"/>
                </a:solidFill>
                <a:latin typeface="Times New Roman"/>
                <a:ea typeface="Times New Roman"/>
                <a:cs typeface="Times New Roman"/>
                <a:sym typeface="Times New Roman"/>
              </a:rPr>
              <a:t>MỤC TIÊU NGHIÊN CỨU</a:t>
            </a:r>
          </a:p>
          <a:p>
            <a:pPr marL="933756" lvl="1" indent="-466878" algn="l">
              <a:lnSpc>
                <a:spcPts val="6054"/>
              </a:lnSpc>
              <a:spcBef>
                <a:spcPct val="0"/>
              </a:spcBef>
              <a:buFont typeface="Arial"/>
              <a:buChar char="•"/>
            </a:pPr>
            <a:r>
              <a:rPr lang="en-US" sz="4324" dirty="0">
                <a:solidFill>
                  <a:srgbClr val="000000"/>
                </a:solidFill>
                <a:latin typeface="Times New Roman"/>
                <a:ea typeface="Times New Roman"/>
                <a:cs typeface="Times New Roman"/>
                <a:sym typeface="Times New Roman"/>
              </a:rPr>
              <a:t>ĐỐI TƯỢNG NGHIÊN CỨU</a:t>
            </a:r>
          </a:p>
        </p:txBody>
      </p:sp>
      <p:sp>
        <p:nvSpPr>
          <p:cNvPr id="15" name="TextBox 15"/>
          <p:cNvSpPr txBox="1"/>
          <p:nvPr/>
        </p:nvSpPr>
        <p:spPr>
          <a:xfrm>
            <a:off x="16630021" y="8996715"/>
            <a:ext cx="629279" cy="847725"/>
          </a:xfrm>
          <a:prstGeom prst="rect">
            <a:avLst/>
          </a:prstGeom>
        </p:spPr>
        <p:txBody>
          <a:bodyPr lIns="0" tIns="0" rIns="0" bIns="0" rtlCol="0" anchor="t">
            <a:spAutoFit/>
          </a:bodyPr>
          <a:lstStyle/>
          <a:p>
            <a:pPr algn="ctr">
              <a:lnSpc>
                <a:spcPts val="3150"/>
              </a:lnSpc>
            </a:pPr>
            <a:r>
              <a:rPr lang="en-US" sz="3500">
                <a:solidFill>
                  <a:srgbClr val="FFFFFF"/>
                </a:solidFill>
                <a:latin typeface="KG Primary Penmanship"/>
                <a:ea typeface="KG Primary Penmanship"/>
                <a:cs typeface="KG Primary Penmanship"/>
                <a:sym typeface="KG Primary Penmanship"/>
              </a:rPr>
              <a:t>04</a:t>
            </a:r>
          </a:p>
          <a:p>
            <a:pPr algn="ctr">
              <a:lnSpc>
                <a:spcPts val="3150"/>
              </a:lnSpc>
            </a:pPr>
            <a:endParaRPr lang="en-US" sz="3500">
              <a:solidFill>
                <a:srgbClr val="FFFFFF"/>
              </a:solidFill>
              <a:latin typeface="KG Primary Penmanship"/>
              <a:ea typeface="KG Primary Penmanship"/>
              <a:cs typeface="KG Primary Penmanship"/>
              <a:sym typeface="KG Primary Penmanship"/>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4">
                                            <p:txEl>
                                              <p:pRg st="0" end="0"/>
                                            </p:txEl>
                                          </p:spTgt>
                                        </p:tgtEl>
                                        <p:attrNameLst>
                                          <p:attrName>style.visibility</p:attrName>
                                        </p:attrNameLst>
                                      </p:cBhvr>
                                      <p:to>
                                        <p:strVal val="visible"/>
                                      </p:to>
                                    </p:set>
                                    <p:animEffect transition="in" filter="fade">
                                      <p:cBhvr>
                                        <p:cTn id="14" dur="1000"/>
                                        <p:tgtEl>
                                          <p:spTgt spid="14">
                                            <p:txEl>
                                              <p:pRg st="0" end="0"/>
                                            </p:txEl>
                                          </p:spTgt>
                                        </p:tgtEl>
                                      </p:cBhvr>
                                    </p:animEffect>
                                    <p:anim calcmode="lin" valueType="num">
                                      <p:cBhvr>
                                        <p:cTn id="15" dur="1000" fill="hold"/>
                                        <p:tgtEl>
                                          <p:spTgt spid="14">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1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4">
                                            <p:txEl>
                                              <p:pRg st="1" end="1"/>
                                            </p:txEl>
                                          </p:spTgt>
                                        </p:tgtEl>
                                        <p:attrNameLst>
                                          <p:attrName>style.visibility</p:attrName>
                                        </p:attrNameLst>
                                      </p:cBhvr>
                                      <p:to>
                                        <p:strVal val="visible"/>
                                      </p:to>
                                    </p:set>
                                    <p:animEffect transition="in" filter="fade">
                                      <p:cBhvr>
                                        <p:cTn id="21" dur="1000"/>
                                        <p:tgtEl>
                                          <p:spTgt spid="14">
                                            <p:txEl>
                                              <p:pRg st="1" end="1"/>
                                            </p:txEl>
                                          </p:spTgt>
                                        </p:tgtEl>
                                      </p:cBhvr>
                                    </p:animEffect>
                                    <p:anim calcmode="lin" valueType="num">
                                      <p:cBhvr>
                                        <p:cTn id="22" dur="1000" fill="hold"/>
                                        <p:tgtEl>
                                          <p:spTgt spid="14">
                                            <p:txEl>
                                              <p:pRg st="1" end="1"/>
                                            </p:txEl>
                                          </p:spTgt>
                                        </p:tgtEl>
                                        <p:attrNameLst>
                                          <p:attrName>ppt_x</p:attrName>
                                        </p:attrNameLst>
                                      </p:cBhvr>
                                      <p:tavLst>
                                        <p:tav tm="0">
                                          <p:val>
                                            <p:strVal val="#ppt_x"/>
                                          </p:val>
                                        </p:tav>
                                        <p:tav tm="100000">
                                          <p:val>
                                            <p:strVal val="#ppt_x"/>
                                          </p:val>
                                        </p:tav>
                                      </p:tavLst>
                                    </p:anim>
                                    <p:anim calcmode="lin" valueType="num">
                                      <p:cBhvr>
                                        <p:cTn id="23" dur="1000" fill="hold"/>
                                        <p:tgtEl>
                                          <p:spTgt spid="1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4">
                                            <p:txEl>
                                              <p:pRg st="2" end="2"/>
                                            </p:txEl>
                                          </p:spTgt>
                                        </p:tgtEl>
                                        <p:attrNameLst>
                                          <p:attrName>style.visibility</p:attrName>
                                        </p:attrNameLst>
                                      </p:cBhvr>
                                      <p:to>
                                        <p:strVal val="visible"/>
                                      </p:to>
                                    </p:set>
                                    <p:animEffect transition="in" filter="fade">
                                      <p:cBhvr>
                                        <p:cTn id="28" dur="1000"/>
                                        <p:tgtEl>
                                          <p:spTgt spid="14">
                                            <p:txEl>
                                              <p:pRg st="2" end="2"/>
                                            </p:txEl>
                                          </p:spTgt>
                                        </p:tgtEl>
                                      </p:cBhvr>
                                    </p:animEffect>
                                    <p:anim calcmode="lin" valueType="num">
                                      <p:cBhvr>
                                        <p:cTn id="29" dur="1000" fill="hold"/>
                                        <p:tgtEl>
                                          <p:spTgt spid="14">
                                            <p:txEl>
                                              <p:pRg st="2" end="2"/>
                                            </p:txEl>
                                          </p:spTgt>
                                        </p:tgtEl>
                                        <p:attrNameLst>
                                          <p:attrName>ppt_x</p:attrName>
                                        </p:attrNameLst>
                                      </p:cBhvr>
                                      <p:tavLst>
                                        <p:tav tm="0">
                                          <p:val>
                                            <p:strVal val="#ppt_x"/>
                                          </p:val>
                                        </p:tav>
                                        <p:tav tm="100000">
                                          <p:val>
                                            <p:strVal val="#ppt_x"/>
                                          </p:val>
                                        </p:tav>
                                      </p:tavLst>
                                    </p:anim>
                                    <p:anim calcmode="lin" valueType="num">
                                      <p:cBhvr>
                                        <p:cTn id="30" dur="1000" fill="hold"/>
                                        <p:tgtEl>
                                          <p:spTgt spid="14">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1DF"/>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rot="7897044">
            <a:off x="-4439262" y="6578424"/>
            <a:ext cx="7673339" cy="10444950"/>
            <a:chOff x="0" y="0"/>
            <a:chExt cx="6350000" cy="8643620"/>
          </a:xfrm>
        </p:grpSpPr>
        <p:sp>
          <p:nvSpPr>
            <p:cNvPr id="3" name="Freeform 3"/>
            <p:cNvSpPr/>
            <p:nvPr/>
          </p:nvSpPr>
          <p:spPr>
            <a:xfrm>
              <a:off x="0" y="0"/>
              <a:ext cx="6350000" cy="8642350"/>
            </a:xfrm>
            <a:custGeom>
              <a:avLst/>
              <a:gdLst/>
              <a:ahLst/>
              <a:cxnLst/>
              <a:rect l="l" t="t" r="r" b="b"/>
              <a:pathLst>
                <a:path w="6350000" h="8642350">
                  <a:moveTo>
                    <a:pt x="6350000" y="624840"/>
                  </a:moveTo>
                  <a:cubicBezTo>
                    <a:pt x="6350000" y="543560"/>
                    <a:pt x="6309360" y="472440"/>
                    <a:pt x="6247130" y="430530"/>
                  </a:cubicBezTo>
                  <a:cubicBezTo>
                    <a:pt x="6259830" y="422910"/>
                    <a:pt x="6271260" y="412750"/>
                    <a:pt x="6281420" y="402590"/>
                  </a:cubicBezTo>
                  <a:cubicBezTo>
                    <a:pt x="6324600" y="358140"/>
                    <a:pt x="6350000" y="298450"/>
                    <a:pt x="6350000" y="236220"/>
                  </a:cubicBezTo>
                  <a:cubicBezTo>
                    <a:pt x="6350000" y="173990"/>
                    <a:pt x="6324600" y="114300"/>
                    <a:pt x="6281420" y="69850"/>
                  </a:cubicBezTo>
                  <a:cubicBezTo>
                    <a:pt x="6236970" y="25400"/>
                    <a:pt x="6176010" y="0"/>
                    <a:pt x="6115050" y="0"/>
                  </a:cubicBezTo>
                  <a:cubicBezTo>
                    <a:pt x="6052820" y="0"/>
                    <a:pt x="5991860" y="25400"/>
                    <a:pt x="5948680" y="68580"/>
                  </a:cubicBezTo>
                  <a:cubicBezTo>
                    <a:pt x="5937250" y="80010"/>
                    <a:pt x="5927090" y="92710"/>
                    <a:pt x="5919470" y="105410"/>
                  </a:cubicBezTo>
                  <a:cubicBezTo>
                    <a:pt x="5877560" y="41910"/>
                    <a:pt x="5805170" y="0"/>
                    <a:pt x="5723890" y="0"/>
                  </a:cubicBezTo>
                  <a:cubicBezTo>
                    <a:pt x="5642610" y="0"/>
                    <a:pt x="5570220" y="41910"/>
                    <a:pt x="5528310" y="105410"/>
                  </a:cubicBezTo>
                  <a:cubicBezTo>
                    <a:pt x="5486400" y="41910"/>
                    <a:pt x="5414010" y="0"/>
                    <a:pt x="5332730" y="0"/>
                  </a:cubicBezTo>
                  <a:cubicBezTo>
                    <a:pt x="5250180" y="0"/>
                    <a:pt x="5179060" y="41910"/>
                    <a:pt x="5137150" y="105410"/>
                  </a:cubicBezTo>
                  <a:cubicBezTo>
                    <a:pt x="5095241" y="41910"/>
                    <a:pt x="5022850" y="0"/>
                    <a:pt x="4941570" y="0"/>
                  </a:cubicBezTo>
                  <a:cubicBezTo>
                    <a:pt x="4860291" y="0"/>
                    <a:pt x="4787900" y="41910"/>
                    <a:pt x="4745990" y="105410"/>
                  </a:cubicBezTo>
                  <a:cubicBezTo>
                    <a:pt x="4704080" y="41910"/>
                    <a:pt x="4631690" y="0"/>
                    <a:pt x="4550410" y="0"/>
                  </a:cubicBezTo>
                  <a:cubicBezTo>
                    <a:pt x="4469130" y="0"/>
                    <a:pt x="4396740" y="41910"/>
                    <a:pt x="4354830" y="105410"/>
                  </a:cubicBezTo>
                  <a:cubicBezTo>
                    <a:pt x="4312920" y="41910"/>
                    <a:pt x="4240530" y="0"/>
                    <a:pt x="4159250" y="0"/>
                  </a:cubicBezTo>
                  <a:cubicBezTo>
                    <a:pt x="4077970" y="0"/>
                    <a:pt x="4005580" y="41910"/>
                    <a:pt x="3963670" y="105410"/>
                  </a:cubicBezTo>
                  <a:cubicBezTo>
                    <a:pt x="3921761" y="41910"/>
                    <a:pt x="3849370" y="0"/>
                    <a:pt x="3768091" y="0"/>
                  </a:cubicBezTo>
                  <a:cubicBezTo>
                    <a:pt x="3686811" y="0"/>
                    <a:pt x="3614420" y="41910"/>
                    <a:pt x="3572511" y="105410"/>
                  </a:cubicBezTo>
                  <a:cubicBezTo>
                    <a:pt x="3530601" y="41910"/>
                    <a:pt x="3458211" y="0"/>
                    <a:pt x="3376931" y="0"/>
                  </a:cubicBezTo>
                  <a:cubicBezTo>
                    <a:pt x="3295651" y="0"/>
                    <a:pt x="3216910" y="41910"/>
                    <a:pt x="3175000" y="105410"/>
                  </a:cubicBezTo>
                  <a:cubicBezTo>
                    <a:pt x="3133090" y="41910"/>
                    <a:pt x="3060700" y="0"/>
                    <a:pt x="2979420" y="0"/>
                  </a:cubicBezTo>
                  <a:cubicBezTo>
                    <a:pt x="2898140" y="0"/>
                    <a:pt x="2825750" y="41910"/>
                    <a:pt x="2783840" y="105410"/>
                  </a:cubicBezTo>
                  <a:cubicBezTo>
                    <a:pt x="2741930" y="41910"/>
                    <a:pt x="2669540" y="0"/>
                    <a:pt x="2588260" y="0"/>
                  </a:cubicBezTo>
                  <a:cubicBezTo>
                    <a:pt x="2505710" y="0"/>
                    <a:pt x="2434590" y="41910"/>
                    <a:pt x="2392680" y="105410"/>
                  </a:cubicBezTo>
                  <a:cubicBezTo>
                    <a:pt x="2350770" y="41910"/>
                    <a:pt x="2278380" y="0"/>
                    <a:pt x="2197100" y="0"/>
                  </a:cubicBezTo>
                  <a:cubicBezTo>
                    <a:pt x="2115820" y="0"/>
                    <a:pt x="2043430" y="41910"/>
                    <a:pt x="2001520" y="105410"/>
                  </a:cubicBezTo>
                  <a:cubicBezTo>
                    <a:pt x="1959610" y="41910"/>
                    <a:pt x="1887220" y="0"/>
                    <a:pt x="1805941" y="0"/>
                  </a:cubicBezTo>
                  <a:cubicBezTo>
                    <a:pt x="1723391" y="0"/>
                    <a:pt x="1652270" y="41910"/>
                    <a:pt x="1610361" y="105410"/>
                  </a:cubicBezTo>
                  <a:cubicBezTo>
                    <a:pt x="1568450" y="41910"/>
                    <a:pt x="1496061" y="0"/>
                    <a:pt x="1414781" y="0"/>
                  </a:cubicBezTo>
                  <a:cubicBezTo>
                    <a:pt x="1329691" y="0"/>
                    <a:pt x="1257300" y="41910"/>
                    <a:pt x="1215391" y="105410"/>
                  </a:cubicBezTo>
                  <a:cubicBezTo>
                    <a:pt x="1173481" y="41910"/>
                    <a:pt x="1101091" y="0"/>
                    <a:pt x="1019811" y="0"/>
                  </a:cubicBezTo>
                  <a:cubicBezTo>
                    <a:pt x="937261" y="0"/>
                    <a:pt x="866141" y="41910"/>
                    <a:pt x="824231" y="105410"/>
                  </a:cubicBezTo>
                  <a:cubicBezTo>
                    <a:pt x="782321" y="41910"/>
                    <a:pt x="709931" y="0"/>
                    <a:pt x="628650" y="0"/>
                  </a:cubicBezTo>
                  <a:cubicBezTo>
                    <a:pt x="544830" y="0"/>
                    <a:pt x="473710" y="41910"/>
                    <a:pt x="431800" y="105410"/>
                  </a:cubicBezTo>
                  <a:cubicBezTo>
                    <a:pt x="422910" y="92710"/>
                    <a:pt x="412750" y="80010"/>
                    <a:pt x="402590" y="68580"/>
                  </a:cubicBezTo>
                  <a:cubicBezTo>
                    <a:pt x="358140" y="25400"/>
                    <a:pt x="297180" y="0"/>
                    <a:pt x="234950" y="0"/>
                  </a:cubicBezTo>
                  <a:cubicBezTo>
                    <a:pt x="172720" y="0"/>
                    <a:pt x="113030" y="25400"/>
                    <a:pt x="68580" y="68580"/>
                  </a:cubicBezTo>
                  <a:cubicBezTo>
                    <a:pt x="25400" y="113030"/>
                    <a:pt x="0" y="172720"/>
                    <a:pt x="0" y="234950"/>
                  </a:cubicBezTo>
                  <a:cubicBezTo>
                    <a:pt x="0" y="297180"/>
                    <a:pt x="25400" y="356870"/>
                    <a:pt x="68580" y="401320"/>
                  </a:cubicBezTo>
                  <a:cubicBezTo>
                    <a:pt x="78740" y="411480"/>
                    <a:pt x="90170" y="421640"/>
                    <a:pt x="102870" y="429260"/>
                  </a:cubicBezTo>
                  <a:cubicBezTo>
                    <a:pt x="40640" y="472440"/>
                    <a:pt x="0" y="543560"/>
                    <a:pt x="0" y="624840"/>
                  </a:cubicBezTo>
                  <a:cubicBezTo>
                    <a:pt x="0" y="706120"/>
                    <a:pt x="40640" y="777240"/>
                    <a:pt x="102870" y="819150"/>
                  </a:cubicBezTo>
                  <a:cubicBezTo>
                    <a:pt x="40640" y="861060"/>
                    <a:pt x="0" y="932180"/>
                    <a:pt x="0" y="1013460"/>
                  </a:cubicBezTo>
                  <a:cubicBezTo>
                    <a:pt x="0" y="1094740"/>
                    <a:pt x="40640" y="1165860"/>
                    <a:pt x="102870" y="1207770"/>
                  </a:cubicBezTo>
                  <a:cubicBezTo>
                    <a:pt x="40640" y="1249680"/>
                    <a:pt x="0" y="1322070"/>
                    <a:pt x="0" y="1402080"/>
                  </a:cubicBezTo>
                  <a:cubicBezTo>
                    <a:pt x="0" y="1483360"/>
                    <a:pt x="40640" y="1554480"/>
                    <a:pt x="102870" y="1596390"/>
                  </a:cubicBezTo>
                  <a:cubicBezTo>
                    <a:pt x="40640" y="1638300"/>
                    <a:pt x="0" y="1709420"/>
                    <a:pt x="0" y="1790700"/>
                  </a:cubicBezTo>
                  <a:cubicBezTo>
                    <a:pt x="0" y="1871980"/>
                    <a:pt x="40640" y="1943100"/>
                    <a:pt x="102870" y="1985010"/>
                  </a:cubicBezTo>
                  <a:cubicBezTo>
                    <a:pt x="40640" y="2026920"/>
                    <a:pt x="0" y="2099310"/>
                    <a:pt x="0" y="2179320"/>
                  </a:cubicBezTo>
                  <a:cubicBezTo>
                    <a:pt x="0" y="2260600"/>
                    <a:pt x="40640" y="2331720"/>
                    <a:pt x="102870" y="2373630"/>
                  </a:cubicBezTo>
                  <a:cubicBezTo>
                    <a:pt x="40640" y="2418080"/>
                    <a:pt x="0" y="2489200"/>
                    <a:pt x="0" y="2570480"/>
                  </a:cubicBezTo>
                  <a:cubicBezTo>
                    <a:pt x="0" y="2651760"/>
                    <a:pt x="40640" y="2722880"/>
                    <a:pt x="102870" y="2764790"/>
                  </a:cubicBezTo>
                  <a:cubicBezTo>
                    <a:pt x="40640" y="2806700"/>
                    <a:pt x="0" y="2879090"/>
                    <a:pt x="0" y="2959100"/>
                  </a:cubicBezTo>
                  <a:cubicBezTo>
                    <a:pt x="0" y="3040380"/>
                    <a:pt x="40640" y="3111500"/>
                    <a:pt x="102870" y="3153410"/>
                  </a:cubicBezTo>
                  <a:cubicBezTo>
                    <a:pt x="40640" y="3195320"/>
                    <a:pt x="0" y="3266440"/>
                    <a:pt x="0" y="3347720"/>
                  </a:cubicBezTo>
                  <a:cubicBezTo>
                    <a:pt x="0" y="3429000"/>
                    <a:pt x="40640" y="3500120"/>
                    <a:pt x="102870" y="3542030"/>
                  </a:cubicBezTo>
                  <a:cubicBezTo>
                    <a:pt x="40640" y="3583940"/>
                    <a:pt x="0" y="3655060"/>
                    <a:pt x="0" y="3736340"/>
                  </a:cubicBezTo>
                  <a:cubicBezTo>
                    <a:pt x="0" y="3817620"/>
                    <a:pt x="40640" y="3888740"/>
                    <a:pt x="102870" y="3930650"/>
                  </a:cubicBezTo>
                  <a:cubicBezTo>
                    <a:pt x="40640" y="3973830"/>
                    <a:pt x="0" y="4044950"/>
                    <a:pt x="0" y="4124959"/>
                  </a:cubicBezTo>
                  <a:cubicBezTo>
                    <a:pt x="0" y="4206239"/>
                    <a:pt x="40640" y="4277359"/>
                    <a:pt x="102870" y="4319269"/>
                  </a:cubicBezTo>
                  <a:cubicBezTo>
                    <a:pt x="40640" y="4361180"/>
                    <a:pt x="0" y="4432300"/>
                    <a:pt x="0" y="4513580"/>
                  </a:cubicBezTo>
                  <a:cubicBezTo>
                    <a:pt x="0" y="4594860"/>
                    <a:pt x="40640" y="4665980"/>
                    <a:pt x="102870" y="4707890"/>
                  </a:cubicBezTo>
                  <a:cubicBezTo>
                    <a:pt x="40640" y="4749800"/>
                    <a:pt x="0" y="4820920"/>
                    <a:pt x="0" y="4902200"/>
                  </a:cubicBezTo>
                  <a:cubicBezTo>
                    <a:pt x="0" y="4983480"/>
                    <a:pt x="40640" y="5054600"/>
                    <a:pt x="102870" y="5096510"/>
                  </a:cubicBezTo>
                  <a:cubicBezTo>
                    <a:pt x="40640" y="5138420"/>
                    <a:pt x="0" y="5210810"/>
                    <a:pt x="0" y="5290820"/>
                  </a:cubicBezTo>
                  <a:cubicBezTo>
                    <a:pt x="0" y="5372100"/>
                    <a:pt x="40640" y="5443220"/>
                    <a:pt x="102870" y="5485130"/>
                  </a:cubicBezTo>
                  <a:cubicBezTo>
                    <a:pt x="40640" y="5527039"/>
                    <a:pt x="0" y="5598159"/>
                    <a:pt x="0" y="5679439"/>
                  </a:cubicBezTo>
                  <a:cubicBezTo>
                    <a:pt x="0" y="5760719"/>
                    <a:pt x="40640" y="5831839"/>
                    <a:pt x="102870" y="5873749"/>
                  </a:cubicBezTo>
                  <a:cubicBezTo>
                    <a:pt x="40640" y="5915659"/>
                    <a:pt x="0" y="5986779"/>
                    <a:pt x="0" y="6068059"/>
                  </a:cubicBezTo>
                  <a:cubicBezTo>
                    <a:pt x="0" y="6149339"/>
                    <a:pt x="40640" y="6220459"/>
                    <a:pt x="102870" y="6262369"/>
                  </a:cubicBezTo>
                  <a:cubicBezTo>
                    <a:pt x="40640" y="6304280"/>
                    <a:pt x="0" y="6375400"/>
                    <a:pt x="0" y="6456680"/>
                  </a:cubicBezTo>
                  <a:cubicBezTo>
                    <a:pt x="0" y="6537960"/>
                    <a:pt x="40640" y="6609080"/>
                    <a:pt x="102870" y="6650990"/>
                  </a:cubicBezTo>
                  <a:cubicBezTo>
                    <a:pt x="40640" y="6692900"/>
                    <a:pt x="0" y="6764020"/>
                    <a:pt x="0" y="6845300"/>
                  </a:cubicBezTo>
                  <a:cubicBezTo>
                    <a:pt x="0" y="6926580"/>
                    <a:pt x="40640" y="6997700"/>
                    <a:pt x="102870" y="7039610"/>
                  </a:cubicBezTo>
                  <a:cubicBezTo>
                    <a:pt x="40640" y="7082790"/>
                    <a:pt x="0" y="7153910"/>
                    <a:pt x="0" y="7233920"/>
                  </a:cubicBezTo>
                  <a:cubicBezTo>
                    <a:pt x="0" y="7315200"/>
                    <a:pt x="40640" y="7386320"/>
                    <a:pt x="102870" y="7428230"/>
                  </a:cubicBezTo>
                  <a:cubicBezTo>
                    <a:pt x="40640" y="7470139"/>
                    <a:pt x="0" y="7541260"/>
                    <a:pt x="0" y="7622539"/>
                  </a:cubicBezTo>
                  <a:cubicBezTo>
                    <a:pt x="0" y="7703819"/>
                    <a:pt x="40640" y="7774939"/>
                    <a:pt x="102870" y="7816849"/>
                  </a:cubicBezTo>
                  <a:cubicBezTo>
                    <a:pt x="40640" y="7866380"/>
                    <a:pt x="0" y="7937500"/>
                    <a:pt x="0" y="8018780"/>
                  </a:cubicBezTo>
                  <a:cubicBezTo>
                    <a:pt x="0" y="8100061"/>
                    <a:pt x="40640" y="8171180"/>
                    <a:pt x="102870" y="8213090"/>
                  </a:cubicBezTo>
                  <a:cubicBezTo>
                    <a:pt x="90170" y="8220710"/>
                    <a:pt x="78740" y="8230870"/>
                    <a:pt x="68580" y="8241030"/>
                  </a:cubicBezTo>
                  <a:cubicBezTo>
                    <a:pt x="25400" y="8285480"/>
                    <a:pt x="0" y="8346440"/>
                    <a:pt x="0" y="8407400"/>
                  </a:cubicBezTo>
                  <a:cubicBezTo>
                    <a:pt x="0" y="8469630"/>
                    <a:pt x="25400" y="8529320"/>
                    <a:pt x="68580" y="8573770"/>
                  </a:cubicBezTo>
                  <a:cubicBezTo>
                    <a:pt x="111760" y="8616950"/>
                    <a:pt x="172720" y="8642350"/>
                    <a:pt x="234950" y="8642350"/>
                  </a:cubicBezTo>
                  <a:cubicBezTo>
                    <a:pt x="297180" y="8642350"/>
                    <a:pt x="356870" y="8616950"/>
                    <a:pt x="401320" y="8573770"/>
                  </a:cubicBezTo>
                  <a:cubicBezTo>
                    <a:pt x="412750" y="8562339"/>
                    <a:pt x="422910" y="8549639"/>
                    <a:pt x="430530" y="8536939"/>
                  </a:cubicBezTo>
                  <a:cubicBezTo>
                    <a:pt x="472440" y="8600439"/>
                    <a:pt x="544830" y="8642349"/>
                    <a:pt x="626110" y="8642349"/>
                  </a:cubicBezTo>
                  <a:cubicBezTo>
                    <a:pt x="707390" y="8642349"/>
                    <a:pt x="779780" y="8600439"/>
                    <a:pt x="821690" y="8536939"/>
                  </a:cubicBezTo>
                  <a:cubicBezTo>
                    <a:pt x="863600" y="8600439"/>
                    <a:pt x="935990" y="8642349"/>
                    <a:pt x="1017270" y="8642349"/>
                  </a:cubicBezTo>
                  <a:cubicBezTo>
                    <a:pt x="1099820" y="8642349"/>
                    <a:pt x="1172210" y="8600439"/>
                    <a:pt x="1212850" y="8536939"/>
                  </a:cubicBezTo>
                  <a:cubicBezTo>
                    <a:pt x="1254760" y="8600439"/>
                    <a:pt x="1327150" y="8642349"/>
                    <a:pt x="1408430" y="8642349"/>
                  </a:cubicBezTo>
                  <a:cubicBezTo>
                    <a:pt x="1489710" y="8642349"/>
                    <a:pt x="1562100" y="8600439"/>
                    <a:pt x="1604010" y="8536939"/>
                  </a:cubicBezTo>
                  <a:cubicBezTo>
                    <a:pt x="1645920" y="8600439"/>
                    <a:pt x="1718310" y="8642349"/>
                    <a:pt x="1799590" y="8642349"/>
                  </a:cubicBezTo>
                  <a:cubicBezTo>
                    <a:pt x="1880870" y="8642349"/>
                    <a:pt x="1953260" y="8600439"/>
                    <a:pt x="1995170" y="8536939"/>
                  </a:cubicBezTo>
                  <a:cubicBezTo>
                    <a:pt x="2037080" y="8600439"/>
                    <a:pt x="2109470" y="8642349"/>
                    <a:pt x="2190750" y="8642349"/>
                  </a:cubicBezTo>
                  <a:cubicBezTo>
                    <a:pt x="2273300" y="8642349"/>
                    <a:pt x="2344420" y="8600439"/>
                    <a:pt x="2386330" y="8536939"/>
                  </a:cubicBezTo>
                  <a:cubicBezTo>
                    <a:pt x="2428240" y="8600439"/>
                    <a:pt x="2500630" y="8642349"/>
                    <a:pt x="2581910" y="8642349"/>
                  </a:cubicBezTo>
                  <a:cubicBezTo>
                    <a:pt x="2663190" y="8642349"/>
                    <a:pt x="2735580" y="8600439"/>
                    <a:pt x="2777490" y="8536939"/>
                  </a:cubicBezTo>
                  <a:cubicBezTo>
                    <a:pt x="2819400" y="8600439"/>
                    <a:pt x="2891790" y="8642349"/>
                    <a:pt x="2973070" y="8642349"/>
                  </a:cubicBezTo>
                  <a:cubicBezTo>
                    <a:pt x="3055620" y="8642349"/>
                    <a:pt x="3126740" y="8600439"/>
                    <a:pt x="3168650" y="8536939"/>
                  </a:cubicBezTo>
                  <a:cubicBezTo>
                    <a:pt x="3210560" y="8600439"/>
                    <a:pt x="3282950" y="8642349"/>
                    <a:pt x="3364230" y="8642349"/>
                  </a:cubicBezTo>
                  <a:cubicBezTo>
                    <a:pt x="3445509" y="8642349"/>
                    <a:pt x="3517900" y="8600439"/>
                    <a:pt x="3559809" y="8536939"/>
                  </a:cubicBezTo>
                  <a:cubicBezTo>
                    <a:pt x="3601719" y="8600439"/>
                    <a:pt x="3674109" y="8642349"/>
                    <a:pt x="3755389" y="8642349"/>
                  </a:cubicBezTo>
                  <a:cubicBezTo>
                    <a:pt x="3837939" y="8642349"/>
                    <a:pt x="3909059" y="8600439"/>
                    <a:pt x="3950969" y="8536939"/>
                  </a:cubicBezTo>
                  <a:cubicBezTo>
                    <a:pt x="3992879" y="8600439"/>
                    <a:pt x="4065269" y="8642349"/>
                    <a:pt x="4146549" y="8642349"/>
                  </a:cubicBezTo>
                  <a:cubicBezTo>
                    <a:pt x="4227829" y="8642349"/>
                    <a:pt x="4300219" y="8600439"/>
                    <a:pt x="4342129" y="8536939"/>
                  </a:cubicBezTo>
                  <a:cubicBezTo>
                    <a:pt x="4384039" y="8600439"/>
                    <a:pt x="4456429" y="8642349"/>
                    <a:pt x="4537709" y="8642349"/>
                  </a:cubicBezTo>
                  <a:cubicBezTo>
                    <a:pt x="4618989" y="8642349"/>
                    <a:pt x="4691379" y="8600439"/>
                    <a:pt x="4733289" y="8536939"/>
                  </a:cubicBezTo>
                  <a:cubicBezTo>
                    <a:pt x="4775199" y="8600439"/>
                    <a:pt x="4847589" y="8642349"/>
                    <a:pt x="4928869" y="8642349"/>
                  </a:cubicBezTo>
                  <a:cubicBezTo>
                    <a:pt x="5010149" y="8642349"/>
                    <a:pt x="5082539" y="8600439"/>
                    <a:pt x="5124449" y="8536939"/>
                  </a:cubicBezTo>
                  <a:cubicBezTo>
                    <a:pt x="5166359" y="8600439"/>
                    <a:pt x="5238749" y="8642349"/>
                    <a:pt x="5320029" y="8642349"/>
                  </a:cubicBezTo>
                  <a:cubicBezTo>
                    <a:pt x="5401309" y="8642349"/>
                    <a:pt x="5473699" y="8600439"/>
                    <a:pt x="5515609" y="8536939"/>
                  </a:cubicBezTo>
                  <a:cubicBezTo>
                    <a:pt x="5557519" y="8600439"/>
                    <a:pt x="5629909" y="8642349"/>
                    <a:pt x="5711189" y="8642349"/>
                  </a:cubicBezTo>
                  <a:cubicBezTo>
                    <a:pt x="5793739" y="8642349"/>
                    <a:pt x="5864859" y="8600439"/>
                    <a:pt x="5906769" y="8536939"/>
                  </a:cubicBezTo>
                  <a:cubicBezTo>
                    <a:pt x="5915659" y="8549639"/>
                    <a:pt x="5925819" y="8562339"/>
                    <a:pt x="5935978" y="8573770"/>
                  </a:cubicBezTo>
                  <a:cubicBezTo>
                    <a:pt x="5979158" y="8616950"/>
                    <a:pt x="6040119" y="8642350"/>
                    <a:pt x="6102348" y="8642350"/>
                  </a:cubicBezTo>
                  <a:cubicBezTo>
                    <a:pt x="6163308" y="8642350"/>
                    <a:pt x="6224269" y="8616950"/>
                    <a:pt x="6268719" y="8573770"/>
                  </a:cubicBezTo>
                  <a:cubicBezTo>
                    <a:pt x="6311898" y="8529320"/>
                    <a:pt x="6337298" y="8469630"/>
                    <a:pt x="6337298" y="8407400"/>
                  </a:cubicBezTo>
                  <a:cubicBezTo>
                    <a:pt x="6337298" y="8345170"/>
                    <a:pt x="6311898" y="8285480"/>
                    <a:pt x="6268719" y="8241030"/>
                  </a:cubicBezTo>
                  <a:cubicBezTo>
                    <a:pt x="6258559" y="8230870"/>
                    <a:pt x="6247128" y="8220711"/>
                    <a:pt x="6234428" y="8213090"/>
                  </a:cubicBezTo>
                  <a:cubicBezTo>
                    <a:pt x="6296658" y="8171180"/>
                    <a:pt x="6337298" y="8098790"/>
                    <a:pt x="6337298" y="8018780"/>
                  </a:cubicBezTo>
                  <a:cubicBezTo>
                    <a:pt x="6337298" y="7937500"/>
                    <a:pt x="6296658" y="7866380"/>
                    <a:pt x="6234428" y="7824470"/>
                  </a:cubicBezTo>
                  <a:cubicBezTo>
                    <a:pt x="6296658" y="7782561"/>
                    <a:pt x="6337298" y="7711440"/>
                    <a:pt x="6337298" y="7630161"/>
                  </a:cubicBezTo>
                  <a:cubicBezTo>
                    <a:pt x="6337298" y="7548881"/>
                    <a:pt x="6296658" y="7477761"/>
                    <a:pt x="6234428" y="7435851"/>
                  </a:cubicBezTo>
                  <a:cubicBezTo>
                    <a:pt x="6296658" y="7393941"/>
                    <a:pt x="6337298" y="7321551"/>
                    <a:pt x="6337298" y="7241541"/>
                  </a:cubicBezTo>
                  <a:cubicBezTo>
                    <a:pt x="6337298" y="7160261"/>
                    <a:pt x="6296658" y="7089141"/>
                    <a:pt x="6234428" y="7047231"/>
                  </a:cubicBezTo>
                  <a:cubicBezTo>
                    <a:pt x="6296658" y="7005321"/>
                    <a:pt x="6337298" y="6934201"/>
                    <a:pt x="6337298" y="6852921"/>
                  </a:cubicBezTo>
                  <a:cubicBezTo>
                    <a:pt x="6337298" y="6771642"/>
                    <a:pt x="6296658" y="6700521"/>
                    <a:pt x="6234428" y="6658611"/>
                  </a:cubicBezTo>
                  <a:cubicBezTo>
                    <a:pt x="6296658" y="6615431"/>
                    <a:pt x="6337298" y="6544311"/>
                    <a:pt x="6337298" y="6464302"/>
                  </a:cubicBezTo>
                  <a:cubicBezTo>
                    <a:pt x="6337298" y="6383022"/>
                    <a:pt x="6296658" y="6311902"/>
                    <a:pt x="6234428" y="6269992"/>
                  </a:cubicBezTo>
                  <a:cubicBezTo>
                    <a:pt x="6296658" y="6228082"/>
                    <a:pt x="6337298" y="6156962"/>
                    <a:pt x="6337298" y="6075682"/>
                  </a:cubicBezTo>
                  <a:cubicBezTo>
                    <a:pt x="6337298" y="5994402"/>
                    <a:pt x="6296658" y="5923282"/>
                    <a:pt x="6234428" y="5881372"/>
                  </a:cubicBezTo>
                  <a:cubicBezTo>
                    <a:pt x="6296658" y="5839462"/>
                    <a:pt x="6337298" y="5768342"/>
                    <a:pt x="6337298" y="5687062"/>
                  </a:cubicBezTo>
                  <a:cubicBezTo>
                    <a:pt x="6337298" y="5605782"/>
                    <a:pt x="6296658" y="5534662"/>
                    <a:pt x="6234428" y="5492752"/>
                  </a:cubicBezTo>
                  <a:cubicBezTo>
                    <a:pt x="6296658" y="5449572"/>
                    <a:pt x="6337298" y="5378452"/>
                    <a:pt x="6337298" y="5298442"/>
                  </a:cubicBezTo>
                  <a:cubicBezTo>
                    <a:pt x="6337298" y="5217163"/>
                    <a:pt x="6296658" y="5146042"/>
                    <a:pt x="6234428" y="5104133"/>
                  </a:cubicBezTo>
                  <a:cubicBezTo>
                    <a:pt x="6296658" y="5062223"/>
                    <a:pt x="6337298" y="4991103"/>
                    <a:pt x="6337298" y="4909823"/>
                  </a:cubicBezTo>
                  <a:cubicBezTo>
                    <a:pt x="6337298" y="4828543"/>
                    <a:pt x="6296658" y="4757423"/>
                    <a:pt x="6234428" y="4715513"/>
                  </a:cubicBezTo>
                  <a:cubicBezTo>
                    <a:pt x="6296658" y="4672333"/>
                    <a:pt x="6337298" y="4601213"/>
                    <a:pt x="6337298" y="4521203"/>
                  </a:cubicBezTo>
                  <a:cubicBezTo>
                    <a:pt x="6337298" y="4439923"/>
                    <a:pt x="6296658" y="4368803"/>
                    <a:pt x="6234428" y="4326893"/>
                  </a:cubicBezTo>
                  <a:cubicBezTo>
                    <a:pt x="6296658" y="4284983"/>
                    <a:pt x="6337298" y="4213863"/>
                    <a:pt x="6337298" y="4132583"/>
                  </a:cubicBezTo>
                  <a:cubicBezTo>
                    <a:pt x="6337298" y="4051303"/>
                    <a:pt x="6296658" y="3980183"/>
                    <a:pt x="6234428" y="3938274"/>
                  </a:cubicBezTo>
                  <a:cubicBezTo>
                    <a:pt x="6296658" y="3896364"/>
                    <a:pt x="6337298" y="3825244"/>
                    <a:pt x="6337298" y="3743964"/>
                  </a:cubicBezTo>
                  <a:cubicBezTo>
                    <a:pt x="6337298" y="3662684"/>
                    <a:pt x="6296658" y="3591564"/>
                    <a:pt x="6234428" y="3549654"/>
                  </a:cubicBezTo>
                  <a:cubicBezTo>
                    <a:pt x="6296658" y="3506474"/>
                    <a:pt x="6337298" y="3435354"/>
                    <a:pt x="6337298" y="3355344"/>
                  </a:cubicBezTo>
                  <a:cubicBezTo>
                    <a:pt x="6337298" y="3274064"/>
                    <a:pt x="6296658" y="3202944"/>
                    <a:pt x="6234428" y="3161034"/>
                  </a:cubicBezTo>
                  <a:cubicBezTo>
                    <a:pt x="6296658" y="3119124"/>
                    <a:pt x="6337298" y="3048004"/>
                    <a:pt x="6337298" y="2966724"/>
                  </a:cubicBezTo>
                  <a:cubicBezTo>
                    <a:pt x="6337298" y="2885444"/>
                    <a:pt x="6296658" y="2814324"/>
                    <a:pt x="6234428" y="2772414"/>
                  </a:cubicBezTo>
                  <a:cubicBezTo>
                    <a:pt x="6296658" y="2730504"/>
                    <a:pt x="6337298" y="2659384"/>
                    <a:pt x="6337298" y="2578104"/>
                  </a:cubicBezTo>
                  <a:cubicBezTo>
                    <a:pt x="6337298" y="2496824"/>
                    <a:pt x="6296658" y="2425704"/>
                    <a:pt x="6234428" y="2383794"/>
                  </a:cubicBezTo>
                  <a:cubicBezTo>
                    <a:pt x="6296658" y="2341884"/>
                    <a:pt x="6337298" y="2270764"/>
                    <a:pt x="6337298" y="2189484"/>
                  </a:cubicBezTo>
                  <a:cubicBezTo>
                    <a:pt x="6337298" y="2108204"/>
                    <a:pt x="6296658" y="2037084"/>
                    <a:pt x="6234428" y="1995174"/>
                  </a:cubicBezTo>
                  <a:cubicBezTo>
                    <a:pt x="6296658" y="1953264"/>
                    <a:pt x="6337298" y="1882144"/>
                    <a:pt x="6337298" y="1800864"/>
                  </a:cubicBezTo>
                  <a:cubicBezTo>
                    <a:pt x="6337298" y="1719584"/>
                    <a:pt x="6296658" y="1648464"/>
                    <a:pt x="6234428" y="1606554"/>
                  </a:cubicBezTo>
                  <a:cubicBezTo>
                    <a:pt x="6296658" y="1563374"/>
                    <a:pt x="6337298" y="1492254"/>
                    <a:pt x="6337298" y="1412244"/>
                  </a:cubicBezTo>
                  <a:cubicBezTo>
                    <a:pt x="6337298" y="1330964"/>
                    <a:pt x="6296658" y="1259844"/>
                    <a:pt x="6234428" y="1217934"/>
                  </a:cubicBezTo>
                  <a:cubicBezTo>
                    <a:pt x="6296658" y="1176024"/>
                    <a:pt x="6337298" y="1104904"/>
                    <a:pt x="6337298" y="1023624"/>
                  </a:cubicBezTo>
                  <a:cubicBezTo>
                    <a:pt x="6337298" y="942344"/>
                    <a:pt x="6296658" y="871224"/>
                    <a:pt x="6234428" y="829314"/>
                  </a:cubicBezTo>
                  <a:cubicBezTo>
                    <a:pt x="6309358" y="775974"/>
                    <a:pt x="6349998" y="704854"/>
                    <a:pt x="6349998" y="624844"/>
                  </a:cubicBezTo>
                  <a:close/>
                </a:path>
              </a:pathLst>
            </a:custGeom>
            <a:solidFill>
              <a:srgbClr val="F9B3A9"/>
            </a:solidFill>
          </p:spPr>
        </p:sp>
        <p:sp>
          <p:nvSpPr>
            <p:cNvPr id="4" name="Freeform 4"/>
            <p:cNvSpPr/>
            <p:nvPr/>
          </p:nvSpPr>
          <p:spPr>
            <a:xfrm>
              <a:off x="389890" y="450850"/>
              <a:ext cx="5570220" cy="7743190"/>
            </a:xfrm>
            <a:custGeom>
              <a:avLst/>
              <a:gdLst/>
              <a:ahLst/>
              <a:cxnLst/>
              <a:rect l="l" t="t" r="r" b="b"/>
              <a:pathLst>
                <a:path w="5570220" h="7743190">
                  <a:moveTo>
                    <a:pt x="0" y="0"/>
                  </a:moveTo>
                  <a:lnTo>
                    <a:pt x="5570220" y="0"/>
                  </a:lnTo>
                  <a:lnTo>
                    <a:pt x="5570220" y="7743190"/>
                  </a:lnTo>
                  <a:lnTo>
                    <a:pt x="0" y="7743190"/>
                  </a:lnTo>
                  <a:close/>
                </a:path>
              </a:pathLst>
            </a:custGeom>
            <a:blipFill>
              <a:blip r:embed="rId2" cstate="email">
                <a:extLst>
                  <a:ext uri="{28A0092B-C50C-407E-A947-70E740481C1C}">
                    <a14:useLocalDpi xmlns:a14="http://schemas.microsoft.com/office/drawing/2010/main"/>
                  </a:ext>
                </a:extLst>
              </a:blip>
              <a:stretch>
                <a:fillRect/>
              </a:stretch>
            </a:blipFill>
          </p:spPr>
        </p:sp>
      </p:grpSp>
      <p:sp>
        <p:nvSpPr>
          <p:cNvPr id="5" name="Freeform 5"/>
          <p:cNvSpPr/>
          <p:nvPr/>
        </p:nvSpPr>
        <p:spPr>
          <a:xfrm rot="2592102">
            <a:off x="-3628106" y="-2402960"/>
            <a:ext cx="7256212" cy="6863321"/>
          </a:xfrm>
          <a:custGeom>
            <a:avLst/>
            <a:gdLst/>
            <a:ahLst/>
            <a:cxnLst/>
            <a:rect l="l" t="t" r="r" b="b"/>
            <a:pathLst>
              <a:path w="7256212" h="6863321">
                <a:moveTo>
                  <a:pt x="0" y="0"/>
                </a:moveTo>
                <a:lnTo>
                  <a:pt x="7256212" y="0"/>
                </a:lnTo>
                <a:lnTo>
                  <a:pt x="7256212" y="6863320"/>
                </a:lnTo>
                <a:lnTo>
                  <a:pt x="0" y="686332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6" name="Group 6"/>
          <p:cNvGrpSpPr>
            <a:grpSpLocks noChangeAspect="1"/>
          </p:cNvGrpSpPr>
          <p:nvPr/>
        </p:nvGrpSpPr>
        <p:grpSpPr>
          <a:xfrm rot="7897044">
            <a:off x="15053922" y="-6095184"/>
            <a:ext cx="7673339" cy="10444950"/>
            <a:chOff x="0" y="0"/>
            <a:chExt cx="6350000" cy="8643620"/>
          </a:xfrm>
        </p:grpSpPr>
        <p:sp>
          <p:nvSpPr>
            <p:cNvPr id="7" name="Freeform 7"/>
            <p:cNvSpPr/>
            <p:nvPr/>
          </p:nvSpPr>
          <p:spPr>
            <a:xfrm>
              <a:off x="0" y="0"/>
              <a:ext cx="6350000" cy="8642350"/>
            </a:xfrm>
            <a:custGeom>
              <a:avLst/>
              <a:gdLst/>
              <a:ahLst/>
              <a:cxnLst/>
              <a:rect l="l" t="t" r="r" b="b"/>
              <a:pathLst>
                <a:path w="6350000" h="8642350">
                  <a:moveTo>
                    <a:pt x="6350000" y="624840"/>
                  </a:moveTo>
                  <a:cubicBezTo>
                    <a:pt x="6350000" y="543560"/>
                    <a:pt x="6309360" y="472440"/>
                    <a:pt x="6247130" y="430530"/>
                  </a:cubicBezTo>
                  <a:cubicBezTo>
                    <a:pt x="6259830" y="422910"/>
                    <a:pt x="6271260" y="412750"/>
                    <a:pt x="6281420" y="402590"/>
                  </a:cubicBezTo>
                  <a:cubicBezTo>
                    <a:pt x="6324600" y="358140"/>
                    <a:pt x="6350000" y="298450"/>
                    <a:pt x="6350000" y="236220"/>
                  </a:cubicBezTo>
                  <a:cubicBezTo>
                    <a:pt x="6350000" y="173990"/>
                    <a:pt x="6324600" y="114300"/>
                    <a:pt x="6281420" y="69850"/>
                  </a:cubicBezTo>
                  <a:cubicBezTo>
                    <a:pt x="6236970" y="25400"/>
                    <a:pt x="6176010" y="0"/>
                    <a:pt x="6115050" y="0"/>
                  </a:cubicBezTo>
                  <a:cubicBezTo>
                    <a:pt x="6052820" y="0"/>
                    <a:pt x="5991860" y="25400"/>
                    <a:pt x="5948680" y="68580"/>
                  </a:cubicBezTo>
                  <a:cubicBezTo>
                    <a:pt x="5937250" y="80010"/>
                    <a:pt x="5927090" y="92710"/>
                    <a:pt x="5919470" y="105410"/>
                  </a:cubicBezTo>
                  <a:cubicBezTo>
                    <a:pt x="5877560" y="41910"/>
                    <a:pt x="5805170" y="0"/>
                    <a:pt x="5723890" y="0"/>
                  </a:cubicBezTo>
                  <a:cubicBezTo>
                    <a:pt x="5642610" y="0"/>
                    <a:pt x="5570220" y="41910"/>
                    <a:pt x="5528310" y="105410"/>
                  </a:cubicBezTo>
                  <a:cubicBezTo>
                    <a:pt x="5486400" y="41910"/>
                    <a:pt x="5414010" y="0"/>
                    <a:pt x="5332730" y="0"/>
                  </a:cubicBezTo>
                  <a:cubicBezTo>
                    <a:pt x="5250180" y="0"/>
                    <a:pt x="5179060" y="41910"/>
                    <a:pt x="5137150" y="105410"/>
                  </a:cubicBezTo>
                  <a:cubicBezTo>
                    <a:pt x="5095241" y="41910"/>
                    <a:pt x="5022850" y="0"/>
                    <a:pt x="4941570" y="0"/>
                  </a:cubicBezTo>
                  <a:cubicBezTo>
                    <a:pt x="4860291" y="0"/>
                    <a:pt x="4787900" y="41910"/>
                    <a:pt x="4745990" y="105410"/>
                  </a:cubicBezTo>
                  <a:cubicBezTo>
                    <a:pt x="4704080" y="41910"/>
                    <a:pt x="4631690" y="0"/>
                    <a:pt x="4550410" y="0"/>
                  </a:cubicBezTo>
                  <a:cubicBezTo>
                    <a:pt x="4469130" y="0"/>
                    <a:pt x="4396740" y="41910"/>
                    <a:pt x="4354830" y="105410"/>
                  </a:cubicBezTo>
                  <a:cubicBezTo>
                    <a:pt x="4312920" y="41910"/>
                    <a:pt x="4240530" y="0"/>
                    <a:pt x="4159250" y="0"/>
                  </a:cubicBezTo>
                  <a:cubicBezTo>
                    <a:pt x="4077970" y="0"/>
                    <a:pt x="4005580" y="41910"/>
                    <a:pt x="3963670" y="105410"/>
                  </a:cubicBezTo>
                  <a:cubicBezTo>
                    <a:pt x="3921761" y="41910"/>
                    <a:pt x="3849370" y="0"/>
                    <a:pt x="3768091" y="0"/>
                  </a:cubicBezTo>
                  <a:cubicBezTo>
                    <a:pt x="3686811" y="0"/>
                    <a:pt x="3614420" y="41910"/>
                    <a:pt x="3572511" y="105410"/>
                  </a:cubicBezTo>
                  <a:cubicBezTo>
                    <a:pt x="3530601" y="41910"/>
                    <a:pt x="3458211" y="0"/>
                    <a:pt x="3376931" y="0"/>
                  </a:cubicBezTo>
                  <a:cubicBezTo>
                    <a:pt x="3295651" y="0"/>
                    <a:pt x="3216910" y="41910"/>
                    <a:pt x="3175000" y="105410"/>
                  </a:cubicBezTo>
                  <a:cubicBezTo>
                    <a:pt x="3133090" y="41910"/>
                    <a:pt x="3060700" y="0"/>
                    <a:pt x="2979420" y="0"/>
                  </a:cubicBezTo>
                  <a:cubicBezTo>
                    <a:pt x="2898140" y="0"/>
                    <a:pt x="2825750" y="41910"/>
                    <a:pt x="2783840" y="105410"/>
                  </a:cubicBezTo>
                  <a:cubicBezTo>
                    <a:pt x="2741930" y="41910"/>
                    <a:pt x="2669540" y="0"/>
                    <a:pt x="2588260" y="0"/>
                  </a:cubicBezTo>
                  <a:cubicBezTo>
                    <a:pt x="2505710" y="0"/>
                    <a:pt x="2434590" y="41910"/>
                    <a:pt x="2392680" y="105410"/>
                  </a:cubicBezTo>
                  <a:cubicBezTo>
                    <a:pt x="2350770" y="41910"/>
                    <a:pt x="2278380" y="0"/>
                    <a:pt x="2197100" y="0"/>
                  </a:cubicBezTo>
                  <a:cubicBezTo>
                    <a:pt x="2115820" y="0"/>
                    <a:pt x="2043430" y="41910"/>
                    <a:pt x="2001520" y="105410"/>
                  </a:cubicBezTo>
                  <a:cubicBezTo>
                    <a:pt x="1959610" y="41910"/>
                    <a:pt x="1887220" y="0"/>
                    <a:pt x="1805941" y="0"/>
                  </a:cubicBezTo>
                  <a:cubicBezTo>
                    <a:pt x="1723391" y="0"/>
                    <a:pt x="1652270" y="41910"/>
                    <a:pt x="1610361" y="105410"/>
                  </a:cubicBezTo>
                  <a:cubicBezTo>
                    <a:pt x="1568450" y="41910"/>
                    <a:pt x="1496061" y="0"/>
                    <a:pt x="1414781" y="0"/>
                  </a:cubicBezTo>
                  <a:cubicBezTo>
                    <a:pt x="1329691" y="0"/>
                    <a:pt x="1257300" y="41910"/>
                    <a:pt x="1215391" y="105410"/>
                  </a:cubicBezTo>
                  <a:cubicBezTo>
                    <a:pt x="1173481" y="41910"/>
                    <a:pt x="1101091" y="0"/>
                    <a:pt x="1019811" y="0"/>
                  </a:cubicBezTo>
                  <a:cubicBezTo>
                    <a:pt x="937261" y="0"/>
                    <a:pt x="866141" y="41910"/>
                    <a:pt x="824231" y="105410"/>
                  </a:cubicBezTo>
                  <a:cubicBezTo>
                    <a:pt x="782321" y="41910"/>
                    <a:pt x="709931" y="0"/>
                    <a:pt x="628650" y="0"/>
                  </a:cubicBezTo>
                  <a:cubicBezTo>
                    <a:pt x="544830" y="0"/>
                    <a:pt x="473710" y="41910"/>
                    <a:pt x="431800" y="105410"/>
                  </a:cubicBezTo>
                  <a:cubicBezTo>
                    <a:pt x="422910" y="92710"/>
                    <a:pt x="412750" y="80010"/>
                    <a:pt x="402590" y="68580"/>
                  </a:cubicBezTo>
                  <a:cubicBezTo>
                    <a:pt x="358140" y="25400"/>
                    <a:pt x="297180" y="0"/>
                    <a:pt x="234950" y="0"/>
                  </a:cubicBezTo>
                  <a:cubicBezTo>
                    <a:pt x="172720" y="0"/>
                    <a:pt x="113030" y="25400"/>
                    <a:pt x="68580" y="68580"/>
                  </a:cubicBezTo>
                  <a:cubicBezTo>
                    <a:pt x="25400" y="113030"/>
                    <a:pt x="0" y="172720"/>
                    <a:pt x="0" y="234950"/>
                  </a:cubicBezTo>
                  <a:cubicBezTo>
                    <a:pt x="0" y="297180"/>
                    <a:pt x="25400" y="356870"/>
                    <a:pt x="68580" y="401320"/>
                  </a:cubicBezTo>
                  <a:cubicBezTo>
                    <a:pt x="78740" y="411480"/>
                    <a:pt x="90170" y="421640"/>
                    <a:pt x="102870" y="429260"/>
                  </a:cubicBezTo>
                  <a:cubicBezTo>
                    <a:pt x="40640" y="472440"/>
                    <a:pt x="0" y="543560"/>
                    <a:pt x="0" y="624840"/>
                  </a:cubicBezTo>
                  <a:cubicBezTo>
                    <a:pt x="0" y="706120"/>
                    <a:pt x="40640" y="777240"/>
                    <a:pt x="102870" y="819150"/>
                  </a:cubicBezTo>
                  <a:cubicBezTo>
                    <a:pt x="40640" y="861060"/>
                    <a:pt x="0" y="932180"/>
                    <a:pt x="0" y="1013460"/>
                  </a:cubicBezTo>
                  <a:cubicBezTo>
                    <a:pt x="0" y="1094740"/>
                    <a:pt x="40640" y="1165860"/>
                    <a:pt x="102870" y="1207770"/>
                  </a:cubicBezTo>
                  <a:cubicBezTo>
                    <a:pt x="40640" y="1249680"/>
                    <a:pt x="0" y="1322070"/>
                    <a:pt x="0" y="1402080"/>
                  </a:cubicBezTo>
                  <a:cubicBezTo>
                    <a:pt x="0" y="1483360"/>
                    <a:pt x="40640" y="1554480"/>
                    <a:pt x="102870" y="1596390"/>
                  </a:cubicBezTo>
                  <a:cubicBezTo>
                    <a:pt x="40640" y="1638300"/>
                    <a:pt x="0" y="1709420"/>
                    <a:pt x="0" y="1790700"/>
                  </a:cubicBezTo>
                  <a:cubicBezTo>
                    <a:pt x="0" y="1871980"/>
                    <a:pt x="40640" y="1943100"/>
                    <a:pt x="102870" y="1985010"/>
                  </a:cubicBezTo>
                  <a:cubicBezTo>
                    <a:pt x="40640" y="2026920"/>
                    <a:pt x="0" y="2099310"/>
                    <a:pt x="0" y="2179320"/>
                  </a:cubicBezTo>
                  <a:cubicBezTo>
                    <a:pt x="0" y="2260600"/>
                    <a:pt x="40640" y="2331720"/>
                    <a:pt x="102870" y="2373630"/>
                  </a:cubicBezTo>
                  <a:cubicBezTo>
                    <a:pt x="40640" y="2418080"/>
                    <a:pt x="0" y="2489200"/>
                    <a:pt x="0" y="2570480"/>
                  </a:cubicBezTo>
                  <a:cubicBezTo>
                    <a:pt x="0" y="2651760"/>
                    <a:pt x="40640" y="2722880"/>
                    <a:pt x="102870" y="2764790"/>
                  </a:cubicBezTo>
                  <a:cubicBezTo>
                    <a:pt x="40640" y="2806700"/>
                    <a:pt x="0" y="2879090"/>
                    <a:pt x="0" y="2959100"/>
                  </a:cubicBezTo>
                  <a:cubicBezTo>
                    <a:pt x="0" y="3040380"/>
                    <a:pt x="40640" y="3111500"/>
                    <a:pt x="102870" y="3153410"/>
                  </a:cubicBezTo>
                  <a:cubicBezTo>
                    <a:pt x="40640" y="3195320"/>
                    <a:pt x="0" y="3266440"/>
                    <a:pt x="0" y="3347720"/>
                  </a:cubicBezTo>
                  <a:cubicBezTo>
                    <a:pt x="0" y="3429000"/>
                    <a:pt x="40640" y="3500120"/>
                    <a:pt x="102870" y="3542030"/>
                  </a:cubicBezTo>
                  <a:cubicBezTo>
                    <a:pt x="40640" y="3583940"/>
                    <a:pt x="0" y="3655060"/>
                    <a:pt x="0" y="3736340"/>
                  </a:cubicBezTo>
                  <a:cubicBezTo>
                    <a:pt x="0" y="3817620"/>
                    <a:pt x="40640" y="3888740"/>
                    <a:pt x="102870" y="3930650"/>
                  </a:cubicBezTo>
                  <a:cubicBezTo>
                    <a:pt x="40640" y="3973830"/>
                    <a:pt x="0" y="4044950"/>
                    <a:pt x="0" y="4124959"/>
                  </a:cubicBezTo>
                  <a:cubicBezTo>
                    <a:pt x="0" y="4206239"/>
                    <a:pt x="40640" y="4277359"/>
                    <a:pt x="102870" y="4319269"/>
                  </a:cubicBezTo>
                  <a:cubicBezTo>
                    <a:pt x="40640" y="4361180"/>
                    <a:pt x="0" y="4432300"/>
                    <a:pt x="0" y="4513580"/>
                  </a:cubicBezTo>
                  <a:cubicBezTo>
                    <a:pt x="0" y="4594860"/>
                    <a:pt x="40640" y="4665980"/>
                    <a:pt x="102870" y="4707890"/>
                  </a:cubicBezTo>
                  <a:cubicBezTo>
                    <a:pt x="40640" y="4749800"/>
                    <a:pt x="0" y="4820920"/>
                    <a:pt x="0" y="4902200"/>
                  </a:cubicBezTo>
                  <a:cubicBezTo>
                    <a:pt x="0" y="4983480"/>
                    <a:pt x="40640" y="5054600"/>
                    <a:pt x="102870" y="5096510"/>
                  </a:cubicBezTo>
                  <a:cubicBezTo>
                    <a:pt x="40640" y="5138420"/>
                    <a:pt x="0" y="5210810"/>
                    <a:pt x="0" y="5290820"/>
                  </a:cubicBezTo>
                  <a:cubicBezTo>
                    <a:pt x="0" y="5372100"/>
                    <a:pt x="40640" y="5443220"/>
                    <a:pt x="102870" y="5485130"/>
                  </a:cubicBezTo>
                  <a:cubicBezTo>
                    <a:pt x="40640" y="5527039"/>
                    <a:pt x="0" y="5598159"/>
                    <a:pt x="0" y="5679439"/>
                  </a:cubicBezTo>
                  <a:cubicBezTo>
                    <a:pt x="0" y="5760719"/>
                    <a:pt x="40640" y="5831839"/>
                    <a:pt x="102870" y="5873749"/>
                  </a:cubicBezTo>
                  <a:cubicBezTo>
                    <a:pt x="40640" y="5915659"/>
                    <a:pt x="0" y="5986779"/>
                    <a:pt x="0" y="6068059"/>
                  </a:cubicBezTo>
                  <a:cubicBezTo>
                    <a:pt x="0" y="6149339"/>
                    <a:pt x="40640" y="6220459"/>
                    <a:pt x="102870" y="6262369"/>
                  </a:cubicBezTo>
                  <a:cubicBezTo>
                    <a:pt x="40640" y="6304280"/>
                    <a:pt x="0" y="6375400"/>
                    <a:pt x="0" y="6456680"/>
                  </a:cubicBezTo>
                  <a:cubicBezTo>
                    <a:pt x="0" y="6537960"/>
                    <a:pt x="40640" y="6609080"/>
                    <a:pt x="102870" y="6650990"/>
                  </a:cubicBezTo>
                  <a:cubicBezTo>
                    <a:pt x="40640" y="6692900"/>
                    <a:pt x="0" y="6764020"/>
                    <a:pt x="0" y="6845300"/>
                  </a:cubicBezTo>
                  <a:cubicBezTo>
                    <a:pt x="0" y="6926580"/>
                    <a:pt x="40640" y="6997700"/>
                    <a:pt x="102870" y="7039610"/>
                  </a:cubicBezTo>
                  <a:cubicBezTo>
                    <a:pt x="40640" y="7082790"/>
                    <a:pt x="0" y="7153910"/>
                    <a:pt x="0" y="7233920"/>
                  </a:cubicBezTo>
                  <a:cubicBezTo>
                    <a:pt x="0" y="7315200"/>
                    <a:pt x="40640" y="7386320"/>
                    <a:pt x="102870" y="7428230"/>
                  </a:cubicBezTo>
                  <a:cubicBezTo>
                    <a:pt x="40640" y="7470139"/>
                    <a:pt x="0" y="7541260"/>
                    <a:pt x="0" y="7622539"/>
                  </a:cubicBezTo>
                  <a:cubicBezTo>
                    <a:pt x="0" y="7703819"/>
                    <a:pt x="40640" y="7774939"/>
                    <a:pt x="102870" y="7816849"/>
                  </a:cubicBezTo>
                  <a:cubicBezTo>
                    <a:pt x="40640" y="7866380"/>
                    <a:pt x="0" y="7937500"/>
                    <a:pt x="0" y="8018780"/>
                  </a:cubicBezTo>
                  <a:cubicBezTo>
                    <a:pt x="0" y="8100061"/>
                    <a:pt x="40640" y="8171180"/>
                    <a:pt x="102870" y="8213090"/>
                  </a:cubicBezTo>
                  <a:cubicBezTo>
                    <a:pt x="90170" y="8220710"/>
                    <a:pt x="78740" y="8230870"/>
                    <a:pt x="68580" y="8241030"/>
                  </a:cubicBezTo>
                  <a:cubicBezTo>
                    <a:pt x="25400" y="8285480"/>
                    <a:pt x="0" y="8346440"/>
                    <a:pt x="0" y="8407400"/>
                  </a:cubicBezTo>
                  <a:cubicBezTo>
                    <a:pt x="0" y="8469630"/>
                    <a:pt x="25400" y="8529320"/>
                    <a:pt x="68580" y="8573770"/>
                  </a:cubicBezTo>
                  <a:cubicBezTo>
                    <a:pt x="111760" y="8616950"/>
                    <a:pt x="172720" y="8642350"/>
                    <a:pt x="234950" y="8642350"/>
                  </a:cubicBezTo>
                  <a:cubicBezTo>
                    <a:pt x="297180" y="8642350"/>
                    <a:pt x="356870" y="8616950"/>
                    <a:pt x="401320" y="8573770"/>
                  </a:cubicBezTo>
                  <a:cubicBezTo>
                    <a:pt x="412750" y="8562339"/>
                    <a:pt x="422910" y="8549639"/>
                    <a:pt x="430530" y="8536939"/>
                  </a:cubicBezTo>
                  <a:cubicBezTo>
                    <a:pt x="472440" y="8600439"/>
                    <a:pt x="544830" y="8642349"/>
                    <a:pt x="626110" y="8642349"/>
                  </a:cubicBezTo>
                  <a:cubicBezTo>
                    <a:pt x="707390" y="8642349"/>
                    <a:pt x="779780" y="8600439"/>
                    <a:pt x="821690" y="8536939"/>
                  </a:cubicBezTo>
                  <a:cubicBezTo>
                    <a:pt x="863600" y="8600439"/>
                    <a:pt x="935990" y="8642349"/>
                    <a:pt x="1017270" y="8642349"/>
                  </a:cubicBezTo>
                  <a:cubicBezTo>
                    <a:pt x="1099820" y="8642349"/>
                    <a:pt x="1172210" y="8600439"/>
                    <a:pt x="1212850" y="8536939"/>
                  </a:cubicBezTo>
                  <a:cubicBezTo>
                    <a:pt x="1254760" y="8600439"/>
                    <a:pt x="1327150" y="8642349"/>
                    <a:pt x="1408430" y="8642349"/>
                  </a:cubicBezTo>
                  <a:cubicBezTo>
                    <a:pt x="1489710" y="8642349"/>
                    <a:pt x="1562100" y="8600439"/>
                    <a:pt x="1604010" y="8536939"/>
                  </a:cubicBezTo>
                  <a:cubicBezTo>
                    <a:pt x="1645920" y="8600439"/>
                    <a:pt x="1718310" y="8642349"/>
                    <a:pt x="1799590" y="8642349"/>
                  </a:cubicBezTo>
                  <a:cubicBezTo>
                    <a:pt x="1880870" y="8642349"/>
                    <a:pt x="1953260" y="8600439"/>
                    <a:pt x="1995170" y="8536939"/>
                  </a:cubicBezTo>
                  <a:cubicBezTo>
                    <a:pt x="2037080" y="8600439"/>
                    <a:pt x="2109470" y="8642349"/>
                    <a:pt x="2190750" y="8642349"/>
                  </a:cubicBezTo>
                  <a:cubicBezTo>
                    <a:pt x="2273300" y="8642349"/>
                    <a:pt x="2344420" y="8600439"/>
                    <a:pt x="2386330" y="8536939"/>
                  </a:cubicBezTo>
                  <a:cubicBezTo>
                    <a:pt x="2428240" y="8600439"/>
                    <a:pt x="2500630" y="8642349"/>
                    <a:pt x="2581910" y="8642349"/>
                  </a:cubicBezTo>
                  <a:cubicBezTo>
                    <a:pt x="2663190" y="8642349"/>
                    <a:pt x="2735580" y="8600439"/>
                    <a:pt x="2777490" y="8536939"/>
                  </a:cubicBezTo>
                  <a:cubicBezTo>
                    <a:pt x="2819400" y="8600439"/>
                    <a:pt x="2891790" y="8642349"/>
                    <a:pt x="2973070" y="8642349"/>
                  </a:cubicBezTo>
                  <a:cubicBezTo>
                    <a:pt x="3055620" y="8642349"/>
                    <a:pt x="3126740" y="8600439"/>
                    <a:pt x="3168650" y="8536939"/>
                  </a:cubicBezTo>
                  <a:cubicBezTo>
                    <a:pt x="3210560" y="8600439"/>
                    <a:pt x="3282950" y="8642349"/>
                    <a:pt x="3364230" y="8642349"/>
                  </a:cubicBezTo>
                  <a:cubicBezTo>
                    <a:pt x="3445509" y="8642349"/>
                    <a:pt x="3517900" y="8600439"/>
                    <a:pt x="3559809" y="8536939"/>
                  </a:cubicBezTo>
                  <a:cubicBezTo>
                    <a:pt x="3601719" y="8600439"/>
                    <a:pt x="3674109" y="8642349"/>
                    <a:pt x="3755389" y="8642349"/>
                  </a:cubicBezTo>
                  <a:cubicBezTo>
                    <a:pt x="3837939" y="8642349"/>
                    <a:pt x="3909059" y="8600439"/>
                    <a:pt x="3950969" y="8536939"/>
                  </a:cubicBezTo>
                  <a:cubicBezTo>
                    <a:pt x="3992879" y="8600439"/>
                    <a:pt x="4065269" y="8642349"/>
                    <a:pt x="4146549" y="8642349"/>
                  </a:cubicBezTo>
                  <a:cubicBezTo>
                    <a:pt x="4227829" y="8642349"/>
                    <a:pt x="4300219" y="8600439"/>
                    <a:pt x="4342129" y="8536939"/>
                  </a:cubicBezTo>
                  <a:cubicBezTo>
                    <a:pt x="4384039" y="8600439"/>
                    <a:pt x="4456429" y="8642349"/>
                    <a:pt x="4537709" y="8642349"/>
                  </a:cubicBezTo>
                  <a:cubicBezTo>
                    <a:pt x="4618989" y="8642349"/>
                    <a:pt x="4691379" y="8600439"/>
                    <a:pt x="4733289" y="8536939"/>
                  </a:cubicBezTo>
                  <a:cubicBezTo>
                    <a:pt x="4775199" y="8600439"/>
                    <a:pt x="4847589" y="8642349"/>
                    <a:pt x="4928869" y="8642349"/>
                  </a:cubicBezTo>
                  <a:cubicBezTo>
                    <a:pt x="5010149" y="8642349"/>
                    <a:pt x="5082539" y="8600439"/>
                    <a:pt x="5124449" y="8536939"/>
                  </a:cubicBezTo>
                  <a:cubicBezTo>
                    <a:pt x="5166359" y="8600439"/>
                    <a:pt x="5238749" y="8642349"/>
                    <a:pt x="5320029" y="8642349"/>
                  </a:cubicBezTo>
                  <a:cubicBezTo>
                    <a:pt x="5401309" y="8642349"/>
                    <a:pt x="5473699" y="8600439"/>
                    <a:pt x="5515609" y="8536939"/>
                  </a:cubicBezTo>
                  <a:cubicBezTo>
                    <a:pt x="5557519" y="8600439"/>
                    <a:pt x="5629909" y="8642349"/>
                    <a:pt x="5711189" y="8642349"/>
                  </a:cubicBezTo>
                  <a:cubicBezTo>
                    <a:pt x="5793739" y="8642349"/>
                    <a:pt x="5864859" y="8600439"/>
                    <a:pt x="5906769" y="8536939"/>
                  </a:cubicBezTo>
                  <a:cubicBezTo>
                    <a:pt x="5915659" y="8549639"/>
                    <a:pt x="5925819" y="8562339"/>
                    <a:pt x="5935978" y="8573770"/>
                  </a:cubicBezTo>
                  <a:cubicBezTo>
                    <a:pt x="5979158" y="8616950"/>
                    <a:pt x="6040119" y="8642350"/>
                    <a:pt x="6102348" y="8642350"/>
                  </a:cubicBezTo>
                  <a:cubicBezTo>
                    <a:pt x="6163308" y="8642350"/>
                    <a:pt x="6224269" y="8616950"/>
                    <a:pt x="6268719" y="8573770"/>
                  </a:cubicBezTo>
                  <a:cubicBezTo>
                    <a:pt x="6311898" y="8529320"/>
                    <a:pt x="6337298" y="8469630"/>
                    <a:pt x="6337298" y="8407400"/>
                  </a:cubicBezTo>
                  <a:cubicBezTo>
                    <a:pt x="6337298" y="8345170"/>
                    <a:pt x="6311898" y="8285480"/>
                    <a:pt x="6268719" y="8241030"/>
                  </a:cubicBezTo>
                  <a:cubicBezTo>
                    <a:pt x="6258559" y="8230870"/>
                    <a:pt x="6247128" y="8220711"/>
                    <a:pt x="6234428" y="8213090"/>
                  </a:cubicBezTo>
                  <a:cubicBezTo>
                    <a:pt x="6296658" y="8171180"/>
                    <a:pt x="6337298" y="8098790"/>
                    <a:pt x="6337298" y="8018780"/>
                  </a:cubicBezTo>
                  <a:cubicBezTo>
                    <a:pt x="6337298" y="7937500"/>
                    <a:pt x="6296658" y="7866380"/>
                    <a:pt x="6234428" y="7824470"/>
                  </a:cubicBezTo>
                  <a:cubicBezTo>
                    <a:pt x="6296658" y="7782561"/>
                    <a:pt x="6337298" y="7711440"/>
                    <a:pt x="6337298" y="7630161"/>
                  </a:cubicBezTo>
                  <a:cubicBezTo>
                    <a:pt x="6337298" y="7548881"/>
                    <a:pt x="6296658" y="7477761"/>
                    <a:pt x="6234428" y="7435851"/>
                  </a:cubicBezTo>
                  <a:cubicBezTo>
                    <a:pt x="6296658" y="7393941"/>
                    <a:pt x="6337298" y="7321551"/>
                    <a:pt x="6337298" y="7241541"/>
                  </a:cubicBezTo>
                  <a:cubicBezTo>
                    <a:pt x="6337298" y="7160261"/>
                    <a:pt x="6296658" y="7089141"/>
                    <a:pt x="6234428" y="7047231"/>
                  </a:cubicBezTo>
                  <a:cubicBezTo>
                    <a:pt x="6296658" y="7005321"/>
                    <a:pt x="6337298" y="6934201"/>
                    <a:pt x="6337298" y="6852921"/>
                  </a:cubicBezTo>
                  <a:cubicBezTo>
                    <a:pt x="6337298" y="6771642"/>
                    <a:pt x="6296658" y="6700521"/>
                    <a:pt x="6234428" y="6658611"/>
                  </a:cubicBezTo>
                  <a:cubicBezTo>
                    <a:pt x="6296658" y="6615431"/>
                    <a:pt x="6337298" y="6544311"/>
                    <a:pt x="6337298" y="6464302"/>
                  </a:cubicBezTo>
                  <a:cubicBezTo>
                    <a:pt x="6337298" y="6383022"/>
                    <a:pt x="6296658" y="6311902"/>
                    <a:pt x="6234428" y="6269992"/>
                  </a:cubicBezTo>
                  <a:cubicBezTo>
                    <a:pt x="6296658" y="6228082"/>
                    <a:pt x="6337298" y="6156962"/>
                    <a:pt x="6337298" y="6075682"/>
                  </a:cubicBezTo>
                  <a:cubicBezTo>
                    <a:pt x="6337298" y="5994402"/>
                    <a:pt x="6296658" y="5923282"/>
                    <a:pt x="6234428" y="5881372"/>
                  </a:cubicBezTo>
                  <a:cubicBezTo>
                    <a:pt x="6296658" y="5839462"/>
                    <a:pt x="6337298" y="5768342"/>
                    <a:pt x="6337298" y="5687062"/>
                  </a:cubicBezTo>
                  <a:cubicBezTo>
                    <a:pt x="6337298" y="5605782"/>
                    <a:pt x="6296658" y="5534662"/>
                    <a:pt x="6234428" y="5492752"/>
                  </a:cubicBezTo>
                  <a:cubicBezTo>
                    <a:pt x="6296658" y="5449572"/>
                    <a:pt x="6337298" y="5378452"/>
                    <a:pt x="6337298" y="5298442"/>
                  </a:cubicBezTo>
                  <a:cubicBezTo>
                    <a:pt x="6337298" y="5217163"/>
                    <a:pt x="6296658" y="5146042"/>
                    <a:pt x="6234428" y="5104133"/>
                  </a:cubicBezTo>
                  <a:cubicBezTo>
                    <a:pt x="6296658" y="5062223"/>
                    <a:pt x="6337298" y="4991103"/>
                    <a:pt x="6337298" y="4909823"/>
                  </a:cubicBezTo>
                  <a:cubicBezTo>
                    <a:pt x="6337298" y="4828543"/>
                    <a:pt x="6296658" y="4757423"/>
                    <a:pt x="6234428" y="4715513"/>
                  </a:cubicBezTo>
                  <a:cubicBezTo>
                    <a:pt x="6296658" y="4672333"/>
                    <a:pt x="6337298" y="4601213"/>
                    <a:pt x="6337298" y="4521203"/>
                  </a:cubicBezTo>
                  <a:cubicBezTo>
                    <a:pt x="6337298" y="4439923"/>
                    <a:pt x="6296658" y="4368803"/>
                    <a:pt x="6234428" y="4326893"/>
                  </a:cubicBezTo>
                  <a:cubicBezTo>
                    <a:pt x="6296658" y="4284983"/>
                    <a:pt x="6337298" y="4213863"/>
                    <a:pt x="6337298" y="4132583"/>
                  </a:cubicBezTo>
                  <a:cubicBezTo>
                    <a:pt x="6337298" y="4051303"/>
                    <a:pt x="6296658" y="3980183"/>
                    <a:pt x="6234428" y="3938274"/>
                  </a:cubicBezTo>
                  <a:cubicBezTo>
                    <a:pt x="6296658" y="3896364"/>
                    <a:pt x="6337298" y="3825244"/>
                    <a:pt x="6337298" y="3743964"/>
                  </a:cubicBezTo>
                  <a:cubicBezTo>
                    <a:pt x="6337298" y="3662684"/>
                    <a:pt x="6296658" y="3591564"/>
                    <a:pt x="6234428" y="3549654"/>
                  </a:cubicBezTo>
                  <a:cubicBezTo>
                    <a:pt x="6296658" y="3506474"/>
                    <a:pt x="6337298" y="3435354"/>
                    <a:pt x="6337298" y="3355344"/>
                  </a:cubicBezTo>
                  <a:cubicBezTo>
                    <a:pt x="6337298" y="3274064"/>
                    <a:pt x="6296658" y="3202944"/>
                    <a:pt x="6234428" y="3161034"/>
                  </a:cubicBezTo>
                  <a:cubicBezTo>
                    <a:pt x="6296658" y="3119124"/>
                    <a:pt x="6337298" y="3048004"/>
                    <a:pt x="6337298" y="2966724"/>
                  </a:cubicBezTo>
                  <a:cubicBezTo>
                    <a:pt x="6337298" y="2885444"/>
                    <a:pt x="6296658" y="2814324"/>
                    <a:pt x="6234428" y="2772414"/>
                  </a:cubicBezTo>
                  <a:cubicBezTo>
                    <a:pt x="6296658" y="2730504"/>
                    <a:pt x="6337298" y="2659384"/>
                    <a:pt x="6337298" y="2578104"/>
                  </a:cubicBezTo>
                  <a:cubicBezTo>
                    <a:pt x="6337298" y="2496824"/>
                    <a:pt x="6296658" y="2425704"/>
                    <a:pt x="6234428" y="2383794"/>
                  </a:cubicBezTo>
                  <a:cubicBezTo>
                    <a:pt x="6296658" y="2341884"/>
                    <a:pt x="6337298" y="2270764"/>
                    <a:pt x="6337298" y="2189484"/>
                  </a:cubicBezTo>
                  <a:cubicBezTo>
                    <a:pt x="6337298" y="2108204"/>
                    <a:pt x="6296658" y="2037084"/>
                    <a:pt x="6234428" y="1995174"/>
                  </a:cubicBezTo>
                  <a:cubicBezTo>
                    <a:pt x="6296658" y="1953264"/>
                    <a:pt x="6337298" y="1882144"/>
                    <a:pt x="6337298" y="1800864"/>
                  </a:cubicBezTo>
                  <a:cubicBezTo>
                    <a:pt x="6337298" y="1719584"/>
                    <a:pt x="6296658" y="1648464"/>
                    <a:pt x="6234428" y="1606554"/>
                  </a:cubicBezTo>
                  <a:cubicBezTo>
                    <a:pt x="6296658" y="1563374"/>
                    <a:pt x="6337298" y="1492254"/>
                    <a:pt x="6337298" y="1412244"/>
                  </a:cubicBezTo>
                  <a:cubicBezTo>
                    <a:pt x="6337298" y="1330964"/>
                    <a:pt x="6296658" y="1259844"/>
                    <a:pt x="6234428" y="1217934"/>
                  </a:cubicBezTo>
                  <a:cubicBezTo>
                    <a:pt x="6296658" y="1176024"/>
                    <a:pt x="6337298" y="1104904"/>
                    <a:pt x="6337298" y="1023624"/>
                  </a:cubicBezTo>
                  <a:cubicBezTo>
                    <a:pt x="6337298" y="942344"/>
                    <a:pt x="6296658" y="871224"/>
                    <a:pt x="6234428" y="829314"/>
                  </a:cubicBezTo>
                  <a:cubicBezTo>
                    <a:pt x="6309358" y="775974"/>
                    <a:pt x="6349998" y="704854"/>
                    <a:pt x="6349998" y="624844"/>
                  </a:cubicBezTo>
                  <a:close/>
                </a:path>
              </a:pathLst>
            </a:custGeom>
            <a:solidFill>
              <a:srgbClr val="F9B3A9"/>
            </a:solidFill>
          </p:spPr>
        </p:sp>
        <p:sp>
          <p:nvSpPr>
            <p:cNvPr id="8" name="Freeform 8"/>
            <p:cNvSpPr/>
            <p:nvPr/>
          </p:nvSpPr>
          <p:spPr>
            <a:xfrm>
              <a:off x="389890" y="450850"/>
              <a:ext cx="5570220" cy="7743190"/>
            </a:xfrm>
            <a:custGeom>
              <a:avLst/>
              <a:gdLst/>
              <a:ahLst/>
              <a:cxnLst/>
              <a:rect l="l" t="t" r="r" b="b"/>
              <a:pathLst>
                <a:path w="5570220" h="7743190">
                  <a:moveTo>
                    <a:pt x="0" y="0"/>
                  </a:moveTo>
                  <a:lnTo>
                    <a:pt x="5570220" y="0"/>
                  </a:lnTo>
                  <a:lnTo>
                    <a:pt x="5570220" y="7743190"/>
                  </a:lnTo>
                  <a:lnTo>
                    <a:pt x="0" y="7743190"/>
                  </a:lnTo>
                  <a:close/>
                </a:path>
              </a:pathLst>
            </a:custGeom>
            <a:blipFill>
              <a:blip r:embed="rId2" cstate="email">
                <a:extLst>
                  <a:ext uri="{28A0092B-C50C-407E-A947-70E740481C1C}">
                    <a14:useLocalDpi xmlns:a14="http://schemas.microsoft.com/office/drawing/2010/main"/>
                  </a:ext>
                </a:extLst>
              </a:blip>
              <a:stretch>
                <a:fillRect/>
              </a:stretch>
            </a:blipFill>
          </p:spPr>
        </p:sp>
      </p:grpSp>
      <p:sp>
        <p:nvSpPr>
          <p:cNvPr id="9" name="Freeform 9"/>
          <p:cNvSpPr/>
          <p:nvPr/>
        </p:nvSpPr>
        <p:spPr>
          <a:xfrm flipV="1">
            <a:off x="15283150" y="808320"/>
            <a:ext cx="2125504" cy="2944653"/>
          </a:xfrm>
          <a:custGeom>
            <a:avLst/>
            <a:gdLst/>
            <a:ahLst/>
            <a:cxnLst/>
            <a:rect l="l" t="t" r="r" b="b"/>
            <a:pathLst>
              <a:path w="2125504" h="2944653">
                <a:moveTo>
                  <a:pt x="0" y="2944653"/>
                </a:moveTo>
                <a:lnTo>
                  <a:pt x="2125504" y="2944653"/>
                </a:lnTo>
                <a:lnTo>
                  <a:pt x="2125504" y="0"/>
                </a:lnTo>
                <a:lnTo>
                  <a:pt x="0" y="0"/>
                </a:lnTo>
                <a:lnTo>
                  <a:pt x="0" y="2944653"/>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0" name="Freeform 10"/>
          <p:cNvSpPr/>
          <p:nvPr/>
        </p:nvSpPr>
        <p:spPr>
          <a:xfrm rot="233397">
            <a:off x="15941416" y="8943569"/>
            <a:ext cx="3406700" cy="1121114"/>
          </a:xfrm>
          <a:custGeom>
            <a:avLst/>
            <a:gdLst/>
            <a:ahLst/>
            <a:cxnLst/>
            <a:rect l="l" t="t" r="r" b="b"/>
            <a:pathLst>
              <a:path w="3406700" h="1121114">
                <a:moveTo>
                  <a:pt x="0" y="0"/>
                </a:moveTo>
                <a:lnTo>
                  <a:pt x="3406700" y="0"/>
                </a:lnTo>
                <a:lnTo>
                  <a:pt x="3406700" y="1121114"/>
                </a:lnTo>
                <a:lnTo>
                  <a:pt x="0" y="112111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1" name="Freeform 11"/>
          <p:cNvSpPr/>
          <p:nvPr/>
        </p:nvSpPr>
        <p:spPr>
          <a:xfrm rot="5571265">
            <a:off x="9753258" y="327610"/>
            <a:ext cx="6933386" cy="9802988"/>
          </a:xfrm>
          <a:custGeom>
            <a:avLst/>
            <a:gdLst/>
            <a:ahLst/>
            <a:cxnLst/>
            <a:rect l="l" t="t" r="r" b="b"/>
            <a:pathLst>
              <a:path w="6933386" h="9802988">
                <a:moveTo>
                  <a:pt x="0" y="0"/>
                </a:moveTo>
                <a:lnTo>
                  <a:pt x="6933386" y="0"/>
                </a:lnTo>
                <a:lnTo>
                  <a:pt x="6933386" y="9802988"/>
                </a:lnTo>
                <a:lnTo>
                  <a:pt x="0" y="9802988"/>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2" name="Freeform 12"/>
          <p:cNvSpPr/>
          <p:nvPr/>
        </p:nvSpPr>
        <p:spPr>
          <a:xfrm rot="5400000">
            <a:off x="2414951" y="825959"/>
            <a:ext cx="6698780" cy="9471282"/>
          </a:xfrm>
          <a:custGeom>
            <a:avLst/>
            <a:gdLst/>
            <a:ahLst/>
            <a:cxnLst/>
            <a:rect l="l" t="t" r="r" b="b"/>
            <a:pathLst>
              <a:path w="6698780" h="9471282">
                <a:moveTo>
                  <a:pt x="0" y="0"/>
                </a:moveTo>
                <a:lnTo>
                  <a:pt x="6698780" y="0"/>
                </a:lnTo>
                <a:lnTo>
                  <a:pt x="6698780" y="9471282"/>
                </a:lnTo>
                <a:lnTo>
                  <a:pt x="0" y="9471282"/>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3" name="Freeform 13"/>
          <p:cNvSpPr/>
          <p:nvPr/>
        </p:nvSpPr>
        <p:spPr>
          <a:xfrm>
            <a:off x="570044" y="4565130"/>
            <a:ext cx="917311" cy="898965"/>
          </a:xfrm>
          <a:custGeom>
            <a:avLst/>
            <a:gdLst/>
            <a:ahLst/>
            <a:cxnLst/>
            <a:rect l="l" t="t" r="r" b="b"/>
            <a:pathLst>
              <a:path w="917311" h="898965">
                <a:moveTo>
                  <a:pt x="0" y="0"/>
                </a:moveTo>
                <a:lnTo>
                  <a:pt x="917312" y="0"/>
                </a:lnTo>
                <a:lnTo>
                  <a:pt x="917312" y="898965"/>
                </a:lnTo>
                <a:lnTo>
                  <a:pt x="0" y="898965"/>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14" name="Freeform 14"/>
          <p:cNvSpPr/>
          <p:nvPr/>
        </p:nvSpPr>
        <p:spPr>
          <a:xfrm>
            <a:off x="3684299" y="586838"/>
            <a:ext cx="1233494" cy="1208824"/>
          </a:xfrm>
          <a:custGeom>
            <a:avLst/>
            <a:gdLst/>
            <a:ahLst/>
            <a:cxnLst/>
            <a:rect l="l" t="t" r="r" b="b"/>
            <a:pathLst>
              <a:path w="1233494" h="1208824">
                <a:moveTo>
                  <a:pt x="0" y="0"/>
                </a:moveTo>
                <a:lnTo>
                  <a:pt x="1233494" y="0"/>
                </a:lnTo>
                <a:lnTo>
                  <a:pt x="1233494" y="1208824"/>
                </a:lnTo>
                <a:lnTo>
                  <a:pt x="0" y="1208824"/>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15" name="Freeform 15"/>
          <p:cNvSpPr/>
          <p:nvPr/>
        </p:nvSpPr>
        <p:spPr>
          <a:xfrm rot="908976" flipH="1">
            <a:off x="364877" y="145017"/>
            <a:ext cx="3647467" cy="3162677"/>
          </a:xfrm>
          <a:custGeom>
            <a:avLst/>
            <a:gdLst/>
            <a:ahLst/>
            <a:cxnLst/>
            <a:rect l="l" t="t" r="r" b="b"/>
            <a:pathLst>
              <a:path w="3647467" h="3162677">
                <a:moveTo>
                  <a:pt x="3647468" y="0"/>
                </a:moveTo>
                <a:lnTo>
                  <a:pt x="0" y="0"/>
                </a:lnTo>
                <a:lnTo>
                  <a:pt x="0" y="3162678"/>
                </a:lnTo>
                <a:lnTo>
                  <a:pt x="3647468" y="3162678"/>
                </a:lnTo>
                <a:lnTo>
                  <a:pt x="3647468" y="0"/>
                </a:lnTo>
                <a:close/>
              </a:path>
            </a:pathLst>
          </a:custGeom>
          <a:blipFill>
            <a:blip r:embed="rId15" cstate="email">
              <a:extLst>
                <a:ext uri="{28A0092B-C50C-407E-A947-70E740481C1C}">
                  <a14:useLocalDpi xmlns:a14="http://schemas.microsoft.com/office/drawing/2010/main"/>
                </a:ext>
              </a:extLst>
            </a:blip>
            <a:stretch>
              <a:fillRect/>
            </a:stretch>
          </a:blipFill>
        </p:spPr>
        <p:txBody>
          <a:bodyPr/>
          <a:lstStyle/>
          <a:p>
            <a:endParaRPr lang="en-US" dirty="0"/>
          </a:p>
        </p:txBody>
      </p:sp>
      <p:sp>
        <p:nvSpPr>
          <p:cNvPr id="16" name="Freeform 16"/>
          <p:cNvSpPr/>
          <p:nvPr/>
        </p:nvSpPr>
        <p:spPr>
          <a:xfrm rot="-1148121">
            <a:off x="309802" y="8570425"/>
            <a:ext cx="2355106" cy="1867403"/>
          </a:xfrm>
          <a:custGeom>
            <a:avLst/>
            <a:gdLst/>
            <a:ahLst/>
            <a:cxnLst/>
            <a:rect l="l" t="t" r="r" b="b"/>
            <a:pathLst>
              <a:path w="2355106" h="1867403">
                <a:moveTo>
                  <a:pt x="0" y="0"/>
                </a:moveTo>
                <a:lnTo>
                  <a:pt x="2355107" y="0"/>
                </a:lnTo>
                <a:lnTo>
                  <a:pt x="2355107" y="1867403"/>
                </a:lnTo>
                <a:lnTo>
                  <a:pt x="0" y="1867403"/>
                </a:lnTo>
                <a:lnTo>
                  <a:pt x="0" y="0"/>
                </a:lnTo>
                <a:close/>
              </a:path>
            </a:pathLst>
          </a:custGeom>
          <a:blipFill>
            <a:blip r:embed="rId16" cstate="email">
              <a:extLst>
                <a:ext uri="{28A0092B-C50C-407E-A947-70E740481C1C}">
                  <a14:useLocalDpi xmlns:a14="http://schemas.microsoft.com/office/drawing/2010/main"/>
                </a:ext>
              </a:extLst>
            </a:blip>
            <a:stretch>
              <a:fillRect/>
            </a:stretch>
          </a:blipFill>
        </p:spPr>
      </p:sp>
      <p:sp>
        <p:nvSpPr>
          <p:cNvPr id="17" name="TextBox 17"/>
          <p:cNvSpPr txBox="1"/>
          <p:nvPr/>
        </p:nvSpPr>
        <p:spPr>
          <a:xfrm>
            <a:off x="6031616" y="484470"/>
            <a:ext cx="8213827" cy="781050"/>
          </a:xfrm>
          <a:prstGeom prst="rect">
            <a:avLst/>
          </a:prstGeom>
        </p:spPr>
        <p:txBody>
          <a:bodyPr lIns="0" tIns="0" rIns="0" bIns="0" rtlCol="0" anchor="t">
            <a:spAutoFit/>
          </a:bodyPr>
          <a:lstStyle/>
          <a:p>
            <a:pPr algn="ctr">
              <a:lnSpc>
                <a:spcPts val="5400"/>
              </a:lnSpc>
            </a:pPr>
            <a:r>
              <a:rPr lang="en-US" sz="6000" dirty="0">
                <a:solidFill>
                  <a:srgbClr val="50291C"/>
                </a:solidFill>
                <a:latin typeface="Times New Roman"/>
                <a:ea typeface="Times New Roman"/>
                <a:cs typeface="Times New Roman"/>
                <a:sym typeface="Times New Roman"/>
              </a:rPr>
              <a:t>LÝ DO CHỌN ĐỀ TÀI</a:t>
            </a:r>
          </a:p>
        </p:txBody>
      </p:sp>
      <p:sp>
        <p:nvSpPr>
          <p:cNvPr id="18" name="TextBox 18"/>
          <p:cNvSpPr txBox="1"/>
          <p:nvPr/>
        </p:nvSpPr>
        <p:spPr>
          <a:xfrm>
            <a:off x="16630021" y="9323151"/>
            <a:ext cx="629279" cy="847725"/>
          </a:xfrm>
          <a:prstGeom prst="rect">
            <a:avLst/>
          </a:prstGeom>
        </p:spPr>
        <p:txBody>
          <a:bodyPr lIns="0" tIns="0" rIns="0" bIns="0" rtlCol="0" anchor="t">
            <a:spAutoFit/>
          </a:bodyPr>
          <a:lstStyle/>
          <a:p>
            <a:pPr algn="ctr">
              <a:lnSpc>
                <a:spcPts val="3150"/>
              </a:lnSpc>
            </a:pPr>
            <a:r>
              <a:rPr lang="en-US" sz="3500">
                <a:solidFill>
                  <a:srgbClr val="FFFFFF"/>
                </a:solidFill>
                <a:latin typeface="KG Primary Penmanship"/>
                <a:ea typeface="KG Primary Penmanship"/>
                <a:cs typeface="KG Primary Penmanship"/>
                <a:sym typeface="KG Primary Penmanship"/>
              </a:rPr>
              <a:t>05</a:t>
            </a:r>
          </a:p>
          <a:p>
            <a:pPr algn="ctr">
              <a:lnSpc>
                <a:spcPts val="3150"/>
              </a:lnSpc>
            </a:pPr>
            <a:endParaRPr lang="en-US" sz="3500">
              <a:solidFill>
                <a:srgbClr val="FFFFFF"/>
              </a:solidFill>
              <a:latin typeface="KG Primary Penmanship"/>
              <a:ea typeface="KG Primary Penmanship"/>
              <a:cs typeface="KG Primary Penmanship"/>
              <a:sym typeface="KG Primary Penmanship"/>
            </a:endParaRPr>
          </a:p>
        </p:txBody>
      </p:sp>
      <p:sp>
        <p:nvSpPr>
          <p:cNvPr id="19" name="AutoShape 19"/>
          <p:cNvSpPr/>
          <p:nvPr/>
        </p:nvSpPr>
        <p:spPr>
          <a:xfrm>
            <a:off x="4917793" y="1522624"/>
            <a:ext cx="10336536" cy="0"/>
          </a:xfrm>
          <a:prstGeom prst="line">
            <a:avLst/>
          </a:prstGeom>
          <a:ln w="38100" cap="flat">
            <a:solidFill>
              <a:srgbClr val="000000"/>
            </a:solidFill>
            <a:prstDash val="solid"/>
            <a:headEnd type="none" w="sm" len="sm"/>
            <a:tailEnd type="none" w="sm" len="sm"/>
          </a:ln>
        </p:spPr>
      </p:sp>
      <p:sp>
        <p:nvSpPr>
          <p:cNvPr id="20" name="TextBox 20"/>
          <p:cNvSpPr txBox="1"/>
          <p:nvPr/>
        </p:nvSpPr>
        <p:spPr>
          <a:xfrm>
            <a:off x="2035561" y="3498178"/>
            <a:ext cx="7628575" cy="4810125"/>
          </a:xfrm>
          <a:prstGeom prst="rect">
            <a:avLst/>
          </a:prstGeom>
        </p:spPr>
        <p:txBody>
          <a:bodyPr lIns="0" tIns="0" rIns="0" bIns="0" rtlCol="0" anchor="t">
            <a:spAutoFit/>
          </a:bodyPr>
          <a:lstStyle/>
          <a:p>
            <a:pPr algn="ctr">
              <a:lnSpc>
                <a:spcPts val="4200"/>
              </a:lnSpc>
              <a:spcBef>
                <a:spcPct val="0"/>
              </a:spcBef>
            </a:pPr>
            <a:r>
              <a:rPr lang="en-US" sz="3000" dirty="0">
                <a:solidFill>
                  <a:srgbClr val="000000"/>
                </a:solidFill>
                <a:latin typeface="Times New Roman"/>
                <a:ea typeface="Times New Roman"/>
                <a:cs typeface="Times New Roman"/>
                <a:sym typeface="Times New Roman"/>
              </a:rPr>
              <a:t>DANH SÁCH LIÊN KẾT LÀ MỘT CẤU TRÚC DỮ LIỆU ĐỘNG, CHO PHÉP QUẢN LÝ BỘ NHỚ LINH HOẠT VÀ HIỆU QUẢ HƠN SO VỚI MẢNG TRONG NHIỀU TRƯỜNG HỢP. TUY NHIÊN, VIỆC ÁP DỤNG CÁC THUẬT TOÁN SẮP XẾP TRÊN DANH SÁCH LIÊN KẾT CÓ NHỮNG ĐẶC THÙ RIÊNG, ĐÒI HỎI CÁCH TIẾP CẬN KHÁC SO VỚI SẮP XẾP TRÊN MẢNG.</a:t>
            </a:r>
          </a:p>
        </p:txBody>
      </p:sp>
      <p:sp>
        <p:nvSpPr>
          <p:cNvPr id="21" name="TextBox 21"/>
          <p:cNvSpPr txBox="1"/>
          <p:nvPr/>
        </p:nvSpPr>
        <p:spPr>
          <a:xfrm>
            <a:off x="10660352" y="2833251"/>
            <a:ext cx="7170183" cy="4802277"/>
          </a:xfrm>
          <a:prstGeom prst="rect">
            <a:avLst/>
          </a:prstGeom>
        </p:spPr>
        <p:txBody>
          <a:bodyPr lIns="0" tIns="0" rIns="0" bIns="0" rtlCol="0" anchor="t">
            <a:spAutoFit/>
          </a:bodyPr>
          <a:lstStyle/>
          <a:p>
            <a:pPr algn="ctr">
              <a:lnSpc>
                <a:spcPts val="4165"/>
              </a:lnSpc>
              <a:spcBef>
                <a:spcPct val="0"/>
              </a:spcBef>
            </a:pPr>
            <a:r>
              <a:rPr lang="en-US" sz="2975" dirty="0">
                <a:solidFill>
                  <a:srgbClr val="000000"/>
                </a:solidFill>
                <a:latin typeface="Times New Roman"/>
                <a:ea typeface="Times New Roman"/>
                <a:cs typeface="Times New Roman"/>
                <a:sym typeface="Times New Roman"/>
              </a:rPr>
              <a:t>XUẤT PHÁT TỪ NHU CẦU TÌM HIỂU SÂU HƠN VỀ CẤU TRÚC DỮ LIỆU VÀ THUẬT TOÁN, CŨNG NHƯ RÈN LUYỆN KỸ NĂNG LẬP TRÌNH.MỖI THUẬT TOÁN SẮP XẾP LẠI CÓ NHỮNG ƯU VÀ NHƯỢC ĐIỂM RIÊNG. VÌ VẬY, EM CHỌN ĐỀ TÀI NÀY NHẰM HIỂU RÕ HƠN CÁCH ÁP DỤNG CÁC THUẬT TOÁN SẮP XẾP TRÊN DANH SÁCH LIÊN KẾT ĐƠN.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1000"/>
                                        <p:tgtEl>
                                          <p:spTgt spid="17"/>
                                        </p:tgtEl>
                                      </p:cBhvr>
                                    </p:animEffect>
                                    <p:anim calcmode="lin" valueType="num">
                                      <p:cBhvr>
                                        <p:cTn id="8" dur="1000" fill="hold"/>
                                        <p:tgtEl>
                                          <p:spTgt spid="17"/>
                                        </p:tgtEl>
                                        <p:attrNameLst>
                                          <p:attrName>ppt_x</p:attrName>
                                        </p:attrNameLst>
                                      </p:cBhvr>
                                      <p:tavLst>
                                        <p:tav tm="0">
                                          <p:val>
                                            <p:strVal val="#ppt_x"/>
                                          </p:val>
                                        </p:tav>
                                        <p:tav tm="100000">
                                          <p:val>
                                            <p:strVal val="#ppt_x"/>
                                          </p:val>
                                        </p:tav>
                                      </p:tavLst>
                                    </p:anim>
                                    <p:anim calcmode="lin" valueType="num">
                                      <p:cBhvr>
                                        <p:cTn id="9"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0">
                                            <p:txEl>
                                              <p:pRg st="0" end="0"/>
                                            </p:txEl>
                                          </p:spTgt>
                                        </p:tgtEl>
                                        <p:attrNameLst>
                                          <p:attrName>style.visibility</p:attrName>
                                        </p:attrNameLst>
                                      </p:cBhvr>
                                      <p:to>
                                        <p:strVal val="visible"/>
                                      </p:to>
                                    </p:set>
                                    <p:animEffect transition="in" filter="fade">
                                      <p:cBhvr>
                                        <p:cTn id="14" dur="1000"/>
                                        <p:tgtEl>
                                          <p:spTgt spid="20">
                                            <p:txEl>
                                              <p:pRg st="0" end="0"/>
                                            </p:txEl>
                                          </p:spTgt>
                                        </p:tgtEl>
                                      </p:cBhvr>
                                    </p:animEffect>
                                    <p:anim calcmode="lin" valueType="num">
                                      <p:cBhvr>
                                        <p:cTn id="15" dur="1000" fill="hold"/>
                                        <p:tgtEl>
                                          <p:spTgt spid="20">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20">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21"/>
                                        </p:tgtEl>
                                        <p:attrNameLst>
                                          <p:attrName>style.visibility</p:attrName>
                                        </p:attrNameLst>
                                      </p:cBhvr>
                                      <p:to>
                                        <p:strVal val="visible"/>
                                      </p:to>
                                    </p:set>
                                    <p:animEffect transition="in" filter="fade">
                                      <p:cBhvr>
                                        <p:cTn id="21" dur="1000"/>
                                        <p:tgtEl>
                                          <p:spTgt spid="21"/>
                                        </p:tgtEl>
                                      </p:cBhvr>
                                    </p:animEffect>
                                    <p:anim calcmode="lin" valueType="num">
                                      <p:cBhvr>
                                        <p:cTn id="22" dur="1000" fill="hold"/>
                                        <p:tgtEl>
                                          <p:spTgt spid="21"/>
                                        </p:tgtEl>
                                        <p:attrNameLst>
                                          <p:attrName>ppt_x</p:attrName>
                                        </p:attrNameLst>
                                      </p:cBhvr>
                                      <p:tavLst>
                                        <p:tav tm="0">
                                          <p:val>
                                            <p:strVal val="#ppt_x"/>
                                          </p:val>
                                        </p:tav>
                                        <p:tav tm="100000">
                                          <p:val>
                                            <p:strVal val="#ppt_x"/>
                                          </p:val>
                                        </p:tav>
                                      </p:tavLst>
                                    </p:anim>
                                    <p:anim calcmode="lin" valueType="num">
                                      <p:cBhvr>
                                        <p:cTn id="23"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1"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4F2FF"/>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rot="7897044">
            <a:off x="-4439262" y="6578424"/>
            <a:ext cx="7673339" cy="10444950"/>
            <a:chOff x="0" y="0"/>
            <a:chExt cx="6350000" cy="8643620"/>
          </a:xfrm>
        </p:grpSpPr>
        <p:sp>
          <p:nvSpPr>
            <p:cNvPr id="3" name="Freeform 3"/>
            <p:cNvSpPr/>
            <p:nvPr/>
          </p:nvSpPr>
          <p:spPr>
            <a:xfrm>
              <a:off x="0" y="0"/>
              <a:ext cx="6350000" cy="8642350"/>
            </a:xfrm>
            <a:custGeom>
              <a:avLst/>
              <a:gdLst/>
              <a:ahLst/>
              <a:cxnLst/>
              <a:rect l="l" t="t" r="r" b="b"/>
              <a:pathLst>
                <a:path w="6350000" h="8642350">
                  <a:moveTo>
                    <a:pt x="6350000" y="624840"/>
                  </a:moveTo>
                  <a:cubicBezTo>
                    <a:pt x="6350000" y="543560"/>
                    <a:pt x="6309360" y="472440"/>
                    <a:pt x="6247130" y="430530"/>
                  </a:cubicBezTo>
                  <a:cubicBezTo>
                    <a:pt x="6259830" y="422910"/>
                    <a:pt x="6271260" y="412750"/>
                    <a:pt x="6281420" y="402590"/>
                  </a:cubicBezTo>
                  <a:cubicBezTo>
                    <a:pt x="6324600" y="358140"/>
                    <a:pt x="6350000" y="298450"/>
                    <a:pt x="6350000" y="236220"/>
                  </a:cubicBezTo>
                  <a:cubicBezTo>
                    <a:pt x="6350000" y="173990"/>
                    <a:pt x="6324600" y="114300"/>
                    <a:pt x="6281420" y="69850"/>
                  </a:cubicBezTo>
                  <a:cubicBezTo>
                    <a:pt x="6236970" y="25400"/>
                    <a:pt x="6176010" y="0"/>
                    <a:pt x="6115050" y="0"/>
                  </a:cubicBezTo>
                  <a:cubicBezTo>
                    <a:pt x="6052820" y="0"/>
                    <a:pt x="5991860" y="25400"/>
                    <a:pt x="5948680" y="68580"/>
                  </a:cubicBezTo>
                  <a:cubicBezTo>
                    <a:pt x="5937250" y="80010"/>
                    <a:pt x="5927090" y="92710"/>
                    <a:pt x="5919470" y="105410"/>
                  </a:cubicBezTo>
                  <a:cubicBezTo>
                    <a:pt x="5877560" y="41910"/>
                    <a:pt x="5805170" y="0"/>
                    <a:pt x="5723890" y="0"/>
                  </a:cubicBezTo>
                  <a:cubicBezTo>
                    <a:pt x="5642610" y="0"/>
                    <a:pt x="5570220" y="41910"/>
                    <a:pt x="5528310" y="105410"/>
                  </a:cubicBezTo>
                  <a:cubicBezTo>
                    <a:pt x="5486400" y="41910"/>
                    <a:pt x="5414010" y="0"/>
                    <a:pt x="5332730" y="0"/>
                  </a:cubicBezTo>
                  <a:cubicBezTo>
                    <a:pt x="5250180" y="0"/>
                    <a:pt x="5179060" y="41910"/>
                    <a:pt x="5137150" y="105410"/>
                  </a:cubicBezTo>
                  <a:cubicBezTo>
                    <a:pt x="5095241" y="41910"/>
                    <a:pt x="5022850" y="0"/>
                    <a:pt x="4941570" y="0"/>
                  </a:cubicBezTo>
                  <a:cubicBezTo>
                    <a:pt x="4860291" y="0"/>
                    <a:pt x="4787900" y="41910"/>
                    <a:pt x="4745990" y="105410"/>
                  </a:cubicBezTo>
                  <a:cubicBezTo>
                    <a:pt x="4704080" y="41910"/>
                    <a:pt x="4631690" y="0"/>
                    <a:pt x="4550410" y="0"/>
                  </a:cubicBezTo>
                  <a:cubicBezTo>
                    <a:pt x="4469130" y="0"/>
                    <a:pt x="4396740" y="41910"/>
                    <a:pt x="4354830" y="105410"/>
                  </a:cubicBezTo>
                  <a:cubicBezTo>
                    <a:pt x="4312920" y="41910"/>
                    <a:pt x="4240530" y="0"/>
                    <a:pt x="4159250" y="0"/>
                  </a:cubicBezTo>
                  <a:cubicBezTo>
                    <a:pt x="4077970" y="0"/>
                    <a:pt x="4005580" y="41910"/>
                    <a:pt x="3963670" y="105410"/>
                  </a:cubicBezTo>
                  <a:cubicBezTo>
                    <a:pt x="3921761" y="41910"/>
                    <a:pt x="3849370" y="0"/>
                    <a:pt x="3768091" y="0"/>
                  </a:cubicBezTo>
                  <a:cubicBezTo>
                    <a:pt x="3686811" y="0"/>
                    <a:pt x="3614420" y="41910"/>
                    <a:pt x="3572511" y="105410"/>
                  </a:cubicBezTo>
                  <a:cubicBezTo>
                    <a:pt x="3530601" y="41910"/>
                    <a:pt x="3458211" y="0"/>
                    <a:pt x="3376931" y="0"/>
                  </a:cubicBezTo>
                  <a:cubicBezTo>
                    <a:pt x="3295651" y="0"/>
                    <a:pt x="3216910" y="41910"/>
                    <a:pt x="3175000" y="105410"/>
                  </a:cubicBezTo>
                  <a:cubicBezTo>
                    <a:pt x="3133090" y="41910"/>
                    <a:pt x="3060700" y="0"/>
                    <a:pt x="2979420" y="0"/>
                  </a:cubicBezTo>
                  <a:cubicBezTo>
                    <a:pt x="2898140" y="0"/>
                    <a:pt x="2825750" y="41910"/>
                    <a:pt x="2783840" y="105410"/>
                  </a:cubicBezTo>
                  <a:cubicBezTo>
                    <a:pt x="2741930" y="41910"/>
                    <a:pt x="2669540" y="0"/>
                    <a:pt x="2588260" y="0"/>
                  </a:cubicBezTo>
                  <a:cubicBezTo>
                    <a:pt x="2505710" y="0"/>
                    <a:pt x="2434590" y="41910"/>
                    <a:pt x="2392680" y="105410"/>
                  </a:cubicBezTo>
                  <a:cubicBezTo>
                    <a:pt x="2350770" y="41910"/>
                    <a:pt x="2278380" y="0"/>
                    <a:pt x="2197100" y="0"/>
                  </a:cubicBezTo>
                  <a:cubicBezTo>
                    <a:pt x="2115820" y="0"/>
                    <a:pt x="2043430" y="41910"/>
                    <a:pt x="2001520" y="105410"/>
                  </a:cubicBezTo>
                  <a:cubicBezTo>
                    <a:pt x="1959610" y="41910"/>
                    <a:pt x="1887220" y="0"/>
                    <a:pt x="1805941" y="0"/>
                  </a:cubicBezTo>
                  <a:cubicBezTo>
                    <a:pt x="1723391" y="0"/>
                    <a:pt x="1652270" y="41910"/>
                    <a:pt x="1610361" y="105410"/>
                  </a:cubicBezTo>
                  <a:cubicBezTo>
                    <a:pt x="1568450" y="41910"/>
                    <a:pt x="1496061" y="0"/>
                    <a:pt x="1414781" y="0"/>
                  </a:cubicBezTo>
                  <a:cubicBezTo>
                    <a:pt x="1329691" y="0"/>
                    <a:pt x="1257300" y="41910"/>
                    <a:pt x="1215391" y="105410"/>
                  </a:cubicBezTo>
                  <a:cubicBezTo>
                    <a:pt x="1173481" y="41910"/>
                    <a:pt x="1101091" y="0"/>
                    <a:pt x="1019811" y="0"/>
                  </a:cubicBezTo>
                  <a:cubicBezTo>
                    <a:pt x="937261" y="0"/>
                    <a:pt x="866141" y="41910"/>
                    <a:pt x="824231" y="105410"/>
                  </a:cubicBezTo>
                  <a:cubicBezTo>
                    <a:pt x="782321" y="41910"/>
                    <a:pt x="709931" y="0"/>
                    <a:pt x="628650" y="0"/>
                  </a:cubicBezTo>
                  <a:cubicBezTo>
                    <a:pt x="544830" y="0"/>
                    <a:pt x="473710" y="41910"/>
                    <a:pt x="431800" y="105410"/>
                  </a:cubicBezTo>
                  <a:cubicBezTo>
                    <a:pt x="422910" y="92710"/>
                    <a:pt x="412750" y="80010"/>
                    <a:pt x="402590" y="68580"/>
                  </a:cubicBezTo>
                  <a:cubicBezTo>
                    <a:pt x="358140" y="25400"/>
                    <a:pt x="297180" y="0"/>
                    <a:pt x="234950" y="0"/>
                  </a:cubicBezTo>
                  <a:cubicBezTo>
                    <a:pt x="172720" y="0"/>
                    <a:pt x="113030" y="25400"/>
                    <a:pt x="68580" y="68580"/>
                  </a:cubicBezTo>
                  <a:cubicBezTo>
                    <a:pt x="25400" y="113030"/>
                    <a:pt x="0" y="172720"/>
                    <a:pt x="0" y="234950"/>
                  </a:cubicBezTo>
                  <a:cubicBezTo>
                    <a:pt x="0" y="297180"/>
                    <a:pt x="25400" y="356870"/>
                    <a:pt x="68580" y="401320"/>
                  </a:cubicBezTo>
                  <a:cubicBezTo>
                    <a:pt x="78740" y="411480"/>
                    <a:pt x="90170" y="421640"/>
                    <a:pt x="102870" y="429260"/>
                  </a:cubicBezTo>
                  <a:cubicBezTo>
                    <a:pt x="40640" y="472440"/>
                    <a:pt x="0" y="543560"/>
                    <a:pt x="0" y="624840"/>
                  </a:cubicBezTo>
                  <a:cubicBezTo>
                    <a:pt x="0" y="706120"/>
                    <a:pt x="40640" y="777240"/>
                    <a:pt x="102870" y="819150"/>
                  </a:cubicBezTo>
                  <a:cubicBezTo>
                    <a:pt x="40640" y="861060"/>
                    <a:pt x="0" y="932180"/>
                    <a:pt x="0" y="1013460"/>
                  </a:cubicBezTo>
                  <a:cubicBezTo>
                    <a:pt x="0" y="1094740"/>
                    <a:pt x="40640" y="1165860"/>
                    <a:pt x="102870" y="1207770"/>
                  </a:cubicBezTo>
                  <a:cubicBezTo>
                    <a:pt x="40640" y="1249680"/>
                    <a:pt x="0" y="1322070"/>
                    <a:pt x="0" y="1402080"/>
                  </a:cubicBezTo>
                  <a:cubicBezTo>
                    <a:pt x="0" y="1483360"/>
                    <a:pt x="40640" y="1554480"/>
                    <a:pt x="102870" y="1596390"/>
                  </a:cubicBezTo>
                  <a:cubicBezTo>
                    <a:pt x="40640" y="1638300"/>
                    <a:pt x="0" y="1709420"/>
                    <a:pt x="0" y="1790700"/>
                  </a:cubicBezTo>
                  <a:cubicBezTo>
                    <a:pt x="0" y="1871980"/>
                    <a:pt x="40640" y="1943100"/>
                    <a:pt x="102870" y="1985010"/>
                  </a:cubicBezTo>
                  <a:cubicBezTo>
                    <a:pt x="40640" y="2026920"/>
                    <a:pt x="0" y="2099310"/>
                    <a:pt x="0" y="2179320"/>
                  </a:cubicBezTo>
                  <a:cubicBezTo>
                    <a:pt x="0" y="2260600"/>
                    <a:pt x="40640" y="2331720"/>
                    <a:pt x="102870" y="2373630"/>
                  </a:cubicBezTo>
                  <a:cubicBezTo>
                    <a:pt x="40640" y="2418080"/>
                    <a:pt x="0" y="2489200"/>
                    <a:pt x="0" y="2570480"/>
                  </a:cubicBezTo>
                  <a:cubicBezTo>
                    <a:pt x="0" y="2651760"/>
                    <a:pt x="40640" y="2722880"/>
                    <a:pt x="102870" y="2764790"/>
                  </a:cubicBezTo>
                  <a:cubicBezTo>
                    <a:pt x="40640" y="2806700"/>
                    <a:pt x="0" y="2879090"/>
                    <a:pt x="0" y="2959100"/>
                  </a:cubicBezTo>
                  <a:cubicBezTo>
                    <a:pt x="0" y="3040380"/>
                    <a:pt x="40640" y="3111500"/>
                    <a:pt x="102870" y="3153410"/>
                  </a:cubicBezTo>
                  <a:cubicBezTo>
                    <a:pt x="40640" y="3195320"/>
                    <a:pt x="0" y="3266440"/>
                    <a:pt x="0" y="3347720"/>
                  </a:cubicBezTo>
                  <a:cubicBezTo>
                    <a:pt x="0" y="3429000"/>
                    <a:pt x="40640" y="3500120"/>
                    <a:pt x="102870" y="3542030"/>
                  </a:cubicBezTo>
                  <a:cubicBezTo>
                    <a:pt x="40640" y="3583940"/>
                    <a:pt x="0" y="3655060"/>
                    <a:pt x="0" y="3736340"/>
                  </a:cubicBezTo>
                  <a:cubicBezTo>
                    <a:pt x="0" y="3817620"/>
                    <a:pt x="40640" y="3888740"/>
                    <a:pt x="102870" y="3930650"/>
                  </a:cubicBezTo>
                  <a:cubicBezTo>
                    <a:pt x="40640" y="3973830"/>
                    <a:pt x="0" y="4044950"/>
                    <a:pt x="0" y="4124959"/>
                  </a:cubicBezTo>
                  <a:cubicBezTo>
                    <a:pt x="0" y="4206239"/>
                    <a:pt x="40640" y="4277359"/>
                    <a:pt x="102870" y="4319269"/>
                  </a:cubicBezTo>
                  <a:cubicBezTo>
                    <a:pt x="40640" y="4361180"/>
                    <a:pt x="0" y="4432300"/>
                    <a:pt x="0" y="4513580"/>
                  </a:cubicBezTo>
                  <a:cubicBezTo>
                    <a:pt x="0" y="4594860"/>
                    <a:pt x="40640" y="4665980"/>
                    <a:pt x="102870" y="4707890"/>
                  </a:cubicBezTo>
                  <a:cubicBezTo>
                    <a:pt x="40640" y="4749800"/>
                    <a:pt x="0" y="4820920"/>
                    <a:pt x="0" y="4902200"/>
                  </a:cubicBezTo>
                  <a:cubicBezTo>
                    <a:pt x="0" y="4983480"/>
                    <a:pt x="40640" y="5054600"/>
                    <a:pt x="102870" y="5096510"/>
                  </a:cubicBezTo>
                  <a:cubicBezTo>
                    <a:pt x="40640" y="5138420"/>
                    <a:pt x="0" y="5210810"/>
                    <a:pt x="0" y="5290820"/>
                  </a:cubicBezTo>
                  <a:cubicBezTo>
                    <a:pt x="0" y="5372100"/>
                    <a:pt x="40640" y="5443220"/>
                    <a:pt x="102870" y="5485130"/>
                  </a:cubicBezTo>
                  <a:cubicBezTo>
                    <a:pt x="40640" y="5527039"/>
                    <a:pt x="0" y="5598159"/>
                    <a:pt x="0" y="5679439"/>
                  </a:cubicBezTo>
                  <a:cubicBezTo>
                    <a:pt x="0" y="5760719"/>
                    <a:pt x="40640" y="5831839"/>
                    <a:pt x="102870" y="5873749"/>
                  </a:cubicBezTo>
                  <a:cubicBezTo>
                    <a:pt x="40640" y="5915659"/>
                    <a:pt x="0" y="5986779"/>
                    <a:pt x="0" y="6068059"/>
                  </a:cubicBezTo>
                  <a:cubicBezTo>
                    <a:pt x="0" y="6149339"/>
                    <a:pt x="40640" y="6220459"/>
                    <a:pt x="102870" y="6262369"/>
                  </a:cubicBezTo>
                  <a:cubicBezTo>
                    <a:pt x="40640" y="6304280"/>
                    <a:pt x="0" y="6375400"/>
                    <a:pt x="0" y="6456680"/>
                  </a:cubicBezTo>
                  <a:cubicBezTo>
                    <a:pt x="0" y="6537960"/>
                    <a:pt x="40640" y="6609080"/>
                    <a:pt x="102870" y="6650990"/>
                  </a:cubicBezTo>
                  <a:cubicBezTo>
                    <a:pt x="40640" y="6692900"/>
                    <a:pt x="0" y="6764020"/>
                    <a:pt x="0" y="6845300"/>
                  </a:cubicBezTo>
                  <a:cubicBezTo>
                    <a:pt x="0" y="6926580"/>
                    <a:pt x="40640" y="6997700"/>
                    <a:pt x="102870" y="7039610"/>
                  </a:cubicBezTo>
                  <a:cubicBezTo>
                    <a:pt x="40640" y="7082790"/>
                    <a:pt x="0" y="7153910"/>
                    <a:pt x="0" y="7233920"/>
                  </a:cubicBezTo>
                  <a:cubicBezTo>
                    <a:pt x="0" y="7315200"/>
                    <a:pt x="40640" y="7386320"/>
                    <a:pt x="102870" y="7428230"/>
                  </a:cubicBezTo>
                  <a:cubicBezTo>
                    <a:pt x="40640" y="7470139"/>
                    <a:pt x="0" y="7541260"/>
                    <a:pt x="0" y="7622539"/>
                  </a:cubicBezTo>
                  <a:cubicBezTo>
                    <a:pt x="0" y="7703819"/>
                    <a:pt x="40640" y="7774939"/>
                    <a:pt x="102870" y="7816849"/>
                  </a:cubicBezTo>
                  <a:cubicBezTo>
                    <a:pt x="40640" y="7866380"/>
                    <a:pt x="0" y="7937500"/>
                    <a:pt x="0" y="8018780"/>
                  </a:cubicBezTo>
                  <a:cubicBezTo>
                    <a:pt x="0" y="8100061"/>
                    <a:pt x="40640" y="8171180"/>
                    <a:pt x="102870" y="8213090"/>
                  </a:cubicBezTo>
                  <a:cubicBezTo>
                    <a:pt x="90170" y="8220710"/>
                    <a:pt x="78740" y="8230870"/>
                    <a:pt x="68580" y="8241030"/>
                  </a:cubicBezTo>
                  <a:cubicBezTo>
                    <a:pt x="25400" y="8285480"/>
                    <a:pt x="0" y="8346440"/>
                    <a:pt x="0" y="8407400"/>
                  </a:cubicBezTo>
                  <a:cubicBezTo>
                    <a:pt x="0" y="8469630"/>
                    <a:pt x="25400" y="8529320"/>
                    <a:pt x="68580" y="8573770"/>
                  </a:cubicBezTo>
                  <a:cubicBezTo>
                    <a:pt x="111760" y="8616950"/>
                    <a:pt x="172720" y="8642350"/>
                    <a:pt x="234950" y="8642350"/>
                  </a:cubicBezTo>
                  <a:cubicBezTo>
                    <a:pt x="297180" y="8642350"/>
                    <a:pt x="356870" y="8616950"/>
                    <a:pt x="401320" y="8573770"/>
                  </a:cubicBezTo>
                  <a:cubicBezTo>
                    <a:pt x="412750" y="8562339"/>
                    <a:pt x="422910" y="8549639"/>
                    <a:pt x="430530" y="8536939"/>
                  </a:cubicBezTo>
                  <a:cubicBezTo>
                    <a:pt x="472440" y="8600439"/>
                    <a:pt x="544830" y="8642349"/>
                    <a:pt x="626110" y="8642349"/>
                  </a:cubicBezTo>
                  <a:cubicBezTo>
                    <a:pt x="707390" y="8642349"/>
                    <a:pt x="779780" y="8600439"/>
                    <a:pt x="821690" y="8536939"/>
                  </a:cubicBezTo>
                  <a:cubicBezTo>
                    <a:pt x="863600" y="8600439"/>
                    <a:pt x="935990" y="8642349"/>
                    <a:pt x="1017270" y="8642349"/>
                  </a:cubicBezTo>
                  <a:cubicBezTo>
                    <a:pt x="1099820" y="8642349"/>
                    <a:pt x="1172210" y="8600439"/>
                    <a:pt x="1212850" y="8536939"/>
                  </a:cubicBezTo>
                  <a:cubicBezTo>
                    <a:pt x="1254760" y="8600439"/>
                    <a:pt x="1327150" y="8642349"/>
                    <a:pt x="1408430" y="8642349"/>
                  </a:cubicBezTo>
                  <a:cubicBezTo>
                    <a:pt x="1489710" y="8642349"/>
                    <a:pt x="1562100" y="8600439"/>
                    <a:pt x="1604010" y="8536939"/>
                  </a:cubicBezTo>
                  <a:cubicBezTo>
                    <a:pt x="1645920" y="8600439"/>
                    <a:pt x="1718310" y="8642349"/>
                    <a:pt x="1799590" y="8642349"/>
                  </a:cubicBezTo>
                  <a:cubicBezTo>
                    <a:pt x="1880870" y="8642349"/>
                    <a:pt x="1953260" y="8600439"/>
                    <a:pt x="1995170" y="8536939"/>
                  </a:cubicBezTo>
                  <a:cubicBezTo>
                    <a:pt x="2037080" y="8600439"/>
                    <a:pt x="2109470" y="8642349"/>
                    <a:pt x="2190750" y="8642349"/>
                  </a:cubicBezTo>
                  <a:cubicBezTo>
                    <a:pt x="2273300" y="8642349"/>
                    <a:pt x="2344420" y="8600439"/>
                    <a:pt x="2386330" y="8536939"/>
                  </a:cubicBezTo>
                  <a:cubicBezTo>
                    <a:pt x="2428240" y="8600439"/>
                    <a:pt x="2500630" y="8642349"/>
                    <a:pt x="2581910" y="8642349"/>
                  </a:cubicBezTo>
                  <a:cubicBezTo>
                    <a:pt x="2663190" y="8642349"/>
                    <a:pt x="2735580" y="8600439"/>
                    <a:pt x="2777490" y="8536939"/>
                  </a:cubicBezTo>
                  <a:cubicBezTo>
                    <a:pt x="2819400" y="8600439"/>
                    <a:pt x="2891790" y="8642349"/>
                    <a:pt x="2973070" y="8642349"/>
                  </a:cubicBezTo>
                  <a:cubicBezTo>
                    <a:pt x="3055620" y="8642349"/>
                    <a:pt x="3126740" y="8600439"/>
                    <a:pt x="3168650" y="8536939"/>
                  </a:cubicBezTo>
                  <a:cubicBezTo>
                    <a:pt x="3210560" y="8600439"/>
                    <a:pt x="3282950" y="8642349"/>
                    <a:pt x="3364230" y="8642349"/>
                  </a:cubicBezTo>
                  <a:cubicBezTo>
                    <a:pt x="3445509" y="8642349"/>
                    <a:pt x="3517900" y="8600439"/>
                    <a:pt x="3559809" y="8536939"/>
                  </a:cubicBezTo>
                  <a:cubicBezTo>
                    <a:pt x="3601719" y="8600439"/>
                    <a:pt x="3674109" y="8642349"/>
                    <a:pt x="3755389" y="8642349"/>
                  </a:cubicBezTo>
                  <a:cubicBezTo>
                    <a:pt x="3837939" y="8642349"/>
                    <a:pt x="3909059" y="8600439"/>
                    <a:pt x="3950969" y="8536939"/>
                  </a:cubicBezTo>
                  <a:cubicBezTo>
                    <a:pt x="3992879" y="8600439"/>
                    <a:pt x="4065269" y="8642349"/>
                    <a:pt x="4146549" y="8642349"/>
                  </a:cubicBezTo>
                  <a:cubicBezTo>
                    <a:pt x="4227829" y="8642349"/>
                    <a:pt x="4300219" y="8600439"/>
                    <a:pt x="4342129" y="8536939"/>
                  </a:cubicBezTo>
                  <a:cubicBezTo>
                    <a:pt x="4384039" y="8600439"/>
                    <a:pt x="4456429" y="8642349"/>
                    <a:pt x="4537709" y="8642349"/>
                  </a:cubicBezTo>
                  <a:cubicBezTo>
                    <a:pt x="4618989" y="8642349"/>
                    <a:pt x="4691379" y="8600439"/>
                    <a:pt x="4733289" y="8536939"/>
                  </a:cubicBezTo>
                  <a:cubicBezTo>
                    <a:pt x="4775199" y="8600439"/>
                    <a:pt x="4847589" y="8642349"/>
                    <a:pt x="4928869" y="8642349"/>
                  </a:cubicBezTo>
                  <a:cubicBezTo>
                    <a:pt x="5010149" y="8642349"/>
                    <a:pt x="5082539" y="8600439"/>
                    <a:pt x="5124449" y="8536939"/>
                  </a:cubicBezTo>
                  <a:cubicBezTo>
                    <a:pt x="5166359" y="8600439"/>
                    <a:pt x="5238749" y="8642349"/>
                    <a:pt x="5320029" y="8642349"/>
                  </a:cubicBezTo>
                  <a:cubicBezTo>
                    <a:pt x="5401309" y="8642349"/>
                    <a:pt x="5473699" y="8600439"/>
                    <a:pt x="5515609" y="8536939"/>
                  </a:cubicBezTo>
                  <a:cubicBezTo>
                    <a:pt x="5557519" y="8600439"/>
                    <a:pt x="5629909" y="8642349"/>
                    <a:pt x="5711189" y="8642349"/>
                  </a:cubicBezTo>
                  <a:cubicBezTo>
                    <a:pt x="5793739" y="8642349"/>
                    <a:pt x="5864859" y="8600439"/>
                    <a:pt x="5906769" y="8536939"/>
                  </a:cubicBezTo>
                  <a:cubicBezTo>
                    <a:pt x="5915659" y="8549639"/>
                    <a:pt x="5925819" y="8562339"/>
                    <a:pt x="5935978" y="8573770"/>
                  </a:cubicBezTo>
                  <a:cubicBezTo>
                    <a:pt x="5979158" y="8616950"/>
                    <a:pt x="6040119" y="8642350"/>
                    <a:pt x="6102348" y="8642350"/>
                  </a:cubicBezTo>
                  <a:cubicBezTo>
                    <a:pt x="6163308" y="8642350"/>
                    <a:pt x="6224269" y="8616950"/>
                    <a:pt x="6268719" y="8573770"/>
                  </a:cubicBezTo>
                  <a:cubicBezTo>
                    <a:pt x="6311898" y="8529320"/>
                    <a:pt x="6337298" y="8469630"/>
                    <a:pt x="6337298" y="8407400"/>
                  </a:cubicBezTo>
                  <a:cubicBezTo>
                    <a:pt x="6337298" y="8345170"/>
                    <a:pt x="6311898" y="8285480"/>
                    <a:pt x="6268719" y="8241030"/>
                  </a:cubicBezTo>
                  <a:cubicBezTo>
                    <a:pt x="6258559" y="8230870"/>
                    <a:pt x="6247128" y="8220711"/>
                    <a:pt x="6234428" y="8213090"/>
                  </a:cubicBezTo>
                  <a:cubicBezTo>
                    <a:pt x="6296658" y="8171180"/>
                    <a:pt x="6337298" y="8098790"/>
                    <a:pt x="6337298" y="8018780"/>
                  </a:cubicBezTo>
                  <a:cubicBezTo>
                    <a:pt x="6337298" y="7937500"/>
                    <a:pt x="6296658" y="7866380"/>
                    <a:pt x="6234428" y="7824470"/>
                  </a:cubicBezTo>
                  <a:cubicBezTo>
                    <a:pt x="6296658" y="7782561"/>
                    <a:pt x="6337298" y="7711440"/>
                    <a:pt x="6337298" y="7630161"/>
                  </a:cubicBezTo>
                  <a:cubicBezTo>
                    <a:pt x="6337298" y="7548881"/>
                    <a:pt x="6296658" y="7477761"/>
                    <a:pt x="6234428" y="7435851"/>
                  </a:cubicBezTo>
                  <a:cubicBezTo>
                    <a:pt x="6296658" y="7393941"/>
                    <a:pt x="6337298" y="7321551"/>
                    <a:pt x="6337298" y="7241541"/>
                  </a:cubicBezTo>
                  <a:cubicBezTo>
                    <a:pt x="6337298" y="7160261"/>
                    <a:pt x="6296658" y="7089141"/>
                    <a:pt x="6234428" y="7047231"/>
                  </a:cubicBezTo>
                  <a:cubicBezTo>
                    <a:pt x="6296658" y="7005321"/>
                    <a:pt x="6337298" y="6934201"/>
                    <a:pt x="6337298" y="6852921"/>
                  </a:cubicBezTo>
                  <a:cubicBezTo>
                    <a:pt x="6337298" y="6771642"/>
                    <a:pt x="6296658" y="6700521"/>
                    <a:pt x="6234428" y="6658611"/>
                  </a:cubicBezTo>
                  <a:cubicBezTo>
                    <a:pt x="6296658" y="6615431"/>
                    <a:pt x="6337298" y="6544311"/>
                    <a:pt x="6337298" y="6464302"/>
                  </a:cubicBezTo>
                  <a:cubicBezTo>
                    <a:pt x="6337298" y="6383022"/>
                    <a:pt x="6296658" y="6311902"/>
                    <a:pt x="6234428" y="6269992"/>
                  </a:cubicBezTo>
                  <a:cubicBezTo>
                    <a:pt x="6296658" y="6228082"/>
                    <a:pt x="6337298" y="6156962"/>
                    <a:pt x="6337298" y="6075682"/>
                  </a:cubicBezTo>
                  <a:cubicBezTo>
                    <a:pt x="6337298" y="5994402"/>
                    <a:pt x="6296658" y="5923282"/>
                    <a:pt x="6234428" y="5881372"/>
                  </a:cubicBezTo>
                  <a:cubicBezTo>
                    <a:pt x="6296658" y="5839462"/>
                    <a:pt x="6337298" y="5768342"/>
                    <a:pt x="6337298" y="5687062"/>
                  </a:cubicBezTo>
                  <a:cubicBezTo>
                    <a:pt x="6337298" y="5605782"/>
                    <a:pt x="6296658" y="5534662"/>
                    <a:pt x="6234428" y="5492752"/>
                  </a:cubicBezTo>
                  <a:cubicBezTo>
                    <a:pt x="6296658" y="5449572"/>
                    <a:pt x="6337298" y="5378452"/>
                    <a:pt x="6337298" y="5298442"/>
                  </a:cubicBezTo>
                  <a:cubicBezTo>
                    <a:pt x="6337298" y="5217163"/>
                    <a:pt x="6296658" y="5146042"/>
                    <a:pt x="6234428" y="5104133"/>
                  </a:cubicBezTo>
                  <a:cubicBezTo>
                    <a:pt x="6296658" y="5062223"/>
                    <a:pt x="6337298" y="4991103"/>
                    <a:pt x="6337298" y="4909823"/>
                  </a:cubicBezTo>
                  <a:cubicBezTo>
                    <a:pt x="6337298" y="4828543"/>
                    <a:pt x="6296658" y="4757423"/>
                    <a:pt x="6234428" y="4715513"/>
                  </a:cubicBezTo>
                  <a:cubicBezTo>
                    <a:pt x="6296658" y="4672333"/>
                    <a:pt x="6337298" y="4601213"/>
                    <a:pt x="6337298" y="4521203"/>
                  </a:cubicBezTo>
                  <a:cubicBezTo>
                    <a:pt x="6337298" y="4439923"/>
                    <a:pt x="6296658" y="4368803"/>
                    <a:pt x="6234428" y="4326893"/>
                  </a:cubicBezTo>
                  <a:cubicBezTo>
                    <a:pt x="6296658" y="4284983"/>
                    <a:pt x="6337298" y="4213863"/>
                    <a:pt x="6337298" y="4132583"/>
                  </a:cubicBezTo>
                  <a:cubicBezTo>
                    <a:pt x="6337298" y="4051303"/>
                    <a:pt x="6296658" y="3980183"/>
                    <a:pt x="6234428" y="3938274"/>
                  </a:cubicBezTo>
                  <a:cubicBezTo>
                    <a:pt x="6296658" y="3896364"/>
                    <a:pt x="6337298" y="3825244"/>
                    <a:pt x="6337298" y="3743964"/>
                  </a:cubicBezTo>
                  <a:cubicBezTo>
                    <a:pt x="6337298" y="3662684"/>
                    <a:pt x="6296658" y="3591564"/>
                    <a:pt x="6234428" y="3549654"/>
                  </a:cubicBezTo>
                  <a:cubicBezTo>
                    <a:pt x="6296658" y="3506474"/>
                    <a:pt x="6337298" y="3435354"/>
                    <a:pt x="6337298" y="3355344"/>
                  </a:cubicBezTo>
                  <a:cubicBezTo>
                    <a:pt x="6337298" y="3274064"/>
                    <a:pt x="6296658" y="3202944"/>
                    <a:pt x="6234428" y="3161034"/>
                  </a:cubicBezTo>
                  <a:cubicBezTo>
                    <a:pt x="6296658" y="3119124"/>
                    <a:pt x="6337298" y="3048004"/>
                    <a:pt x="6337298" y="2966724"/>
                  </a:cubicBezTo>
                  <a:cubicBezTo>
                    <a:pt x="6337298" y="2885444"/>
                    <a:pt x="6296658" y="2814324"/>
                    <a:pt x="6234428" y="2772414"/>
                  </a:cubicBezTo>
                  <a:cubicBezTo>
                    <a:pt x="6296658" y="2730504"/>
                    <a:pt x="6337298" y="2659384"/>
                    <a:pt x="6337298" y="2578104"/>
                  </a:cubicBezTo>
                  <a:cubicBezTo>
                    <a:pt x="6337298" y="2496824"/>
                    <a:pt x="6296658" y="2425704"/>
                    <a:pt x="6234428" y="2383794"/>
                  </a:cubicBezTo>
                  <a:cubicBezTo>
                    <a:pt x="6296658" y="2341884"/>
                    <a:pt x="6337298" y="2270764"/>
                    <a:pt x="6337298" y="2189484"/>
                  </a:cubicBezTo>
                  <a:cubicBezTo>
                    <a:pt x="6337298" y="2108204"/>
                    <a:pt x="6296658" y="2037084"/>
                    <a:pt x="6234428" y="1995174"/>
                  </a:cubicBezTo>
                  <a:cubicBezTo>
                    <a:pt x="6296658" y="1953264"/>
                    <a:pt x="6337298" y="1882144"/>
                    <a:pt x="6337298" y="1800864"/>
                  </a:cubicBezTo>
                  <a:cubicBezTo>
                    <a:pt x="6337298" y="1719584"/>
                    <a:pt x="6296658" y="1648464"/>
                    <a:pt x="6234428" y="1606554"/>
                  </a:cubicBezTo>
                  <a:cubicBezTo>
                    <a:pt x="6296658" y="1563374"/>
                    <a:pt x="6337298" y="1492254"/>
                    <a:pt x="6337298" y="1412244"/>
                  </a:cubicBezTo>
                  <a:cubicBezTo>
                    <a:pt x="6337298" y="1330964"/>
                    <a:pt x="6296658" y="1259844"/>
                    <a:pt x="6234428" y="1217934"/>
                  </a:cubicBezTo>
                  <a:cubicBezTo>
                    <a:pt x="6296658" y="1176024"/>
                    <a:pt x="6337298" y="1104904"/>
                    <a:pt x="6337298" y="1023624"/>
                  </a:cubicBezTo>
                  <a:cubicBezTo>
                    <a:pt x="6337298" y="942344"/>
                    <a:pt x="6296658" y="871224"/>
                    <a:pt x="6234428" y="829314"/>
                  </a:cubicBezTo>
                  <a:cubicBezTo>
                    <a:pt x="6309358" y="775974"/>
                    <a:pt x="6349998" y="704854"/>
                    <a:pt x="6349998" y="624844"/>
                  </a:cubicBezTo>
                  <a:close/>
                </a:path>
              </a:pathLst>
            </a:custGeom>
            <a:solidFill>
              <a:srgbClr val="8AB5E1"/>
            </a:solidFill>
          </p:spPr>
        </p:sp>
        <p:sp>
          <p:nvSpPr>
            <p:cNvPr id="4" name="Freeform 4"/>
            <p:cNvSpPr/>
            <p:nvPr/>
          </p:nvSpPr>
          <p:spPr>
            <a:xfrm>
              <a:off x="389890" y="450850"/>
              <a:ext cx="5570220" cy="7743190"/>
            </a:xfrm>
            <a:custGeom>
              <a:avLst/>
              <a:gdLst/>
              <a:ahLst/>
              <a:cxnLst/>
              <a:rect l="l" t="t" r="r" b="b"/>
              <a:pathLst>
                <a:path w="5570220" h="7743190">
                  <a:moveTo>
                    <a:pt x="0" y="0"/>
                  </a:moveTo>
                  <a:lnTo>
                    <a:pt x="5570220" y="0"/>
                  </a:lnTo>
                  <a:lnTo>
                    <a:pt x="5570220" y="7743190"/>
                  </a:lnTo>
                  <a:lnTo>
                    <a:pt x="0" y="7743190"/>
                  </a:lnTo>
                  <a:close/>
                </a:path>
              </a:pathLst>
            </a:custGeom>
            <a:blipFill>
              <a:blip r:embed="rId2" cstate="email">
                <a:extLst>
                  <a:ext uri="{28A0092B-C50C-407E-A947-70E740481C1C}">
                    <a14:useLocalDpi xmlns:a14="http://schemas.microsoft.com/office/drawing/2010/main"/>
                  </a:ext>
                </a:extLst>
              </a:blip>
              <a:stretch>
                <a:fillRect/>
              </a:stretch>
            </a:blipFill>
          </p:spPr>
        </p:sp>
      </p:grpSp>
      <p:sp>
        <p:nvSpPr>
          <p:cNvPr id="5" name="Freeform 5"/>
          <p:cNvSpPr/>
          <p:nvPr/>
        </p:nvSpPr>
        <p:spPr>
          <a:xfrm rot="4251259">
            <a:off x="-1831565" y="-3431660"/>
            <a:ext cx="7256212" cy="6863321"/>
          </a:xfrm>
          <a:custGeom>
            <a:avLst/>
            <a:gdLst/>
            <a:ahLst/>
            <a:cxnLst/>
            <a:rect l="l" t="t" r="r" b="b"/>
            <a:pathLst>
              <a:path w="7256212" h="6863321">
                <a:moveTo>
                  <a:pt x="0" y="0"/>
                </a:moveTo>
                <a:lnTo>
                  <a:pt x="7256212" y="0"/>
                </a:lnTo>
                <a:lnTo>
                  <a:pt x="7256212" y="6863320"/>
                </a:lnTo>
                <a:lnTo>
                  <a:pt x="0" y="686332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6" name="Group 6"/>
          <p:cNvGrpSpPr>
            <a:grpSpLocks noChangeAspect="1"/>
          </p:cNvGrpSpPr>
          <p:nvPr/>
        </p:nvGrpSpPr>
        <p:grpSpPr>
          <a:xfrm rot="7897044">
            <a:off x="15053922" y="-6095184"/>
            <a:ext cx="7673339" cy="10444950"/>
            <a:chOff x="0" y="0"/>
            <a:chExt cx="6350000" cy="8643620"/>
          </a:xfrm>
        </p:grpSpPr>
        <p:sp>
          <p:nvSpPr>
            <p:cNvPr id="7" name="Freeform 7"/>
            <p:cNvSpPr/>
            <p:nvPr/>
          </p:nvSpPr>
          <p:spPr>
            <a:xfrm>
              <a:off x="0" y="0"/>
              <a:ext cx="6350000" cy="8642350"/>
            </a:xfrm>
            <a:custGeom>
              <a:avLst/>
              <a:gdLst/>
              <a:ahLst/>
              <a:cxnLst/>
              <a:rect l="l" t="t" r="r" b="b"/>
              <a:pathLst>
                <a:path w="6350000" h="8642350">
                  <a:moveTo>
                    <a:pt x="6350000" y="624840"/>
                  </a:moveTo>
                  <a:cubicBezTo>
                    <a:pt x="6350000" y="543560"/>
                    <a:pt x="6309360" y="472440"/>
                    <a:pt x="6247130" y="430530"/>
                  </a:cubicBezTo>
                  <a:cubicBezTo>
                    <a:pt x="6259830" y="422910"/>
                    <a:pt x="6271260" y="412750"/>
                    <a:pt x="6281420" y="402590"/>
                  </a:cubicBezTo>
                  <a:cubicBezTo>
                    <a:pt x="6324600" y="358140"/>
                    <a:pt x="6350000" y="298450"/>
                    <a:pt x="6350000" y="236220"/>
                  </a:cubicBezTo>
                  <a:cubicBezTo>
                    <a:pt x="6350000" y="173990"/>
                    <a:pt x="6324600" y="114300"/>
                    <a:pt x="6281420" y="69850"/>
                  </a:cubicBezTo>
                  <a:cubicBezTo>
                    <a:pt x="6236970" y="25400"/>
                    <a:pt x="6176010" y="0"/>
                    <a:pt x="6115050" y="0"/>
                  </a:cubicBezTo>
                  <a:cubicBezTo>
                    <a:pt x="6052820" y="0"/>
                    <a:pt x="5991860" y="25400"/>
                    <a:pt x="5948680" y="68580"/>
                  </a:cubicBezTo>
                  <a:cubicBezTo>
                    <a:pt x="5937250" y="80010"/>
                    <a:pt x="5927090" y="92710"/>
                    <a:pt x="5919470" y="105410"/>
                  </a:cubicBezTo>
                  <a:cubicBezTo>
                    <a:pt x="5877560" y="41910"/>
                    <a:pt x="5805170" y="0"/>
                    <a:pt x="5723890" y="0"/>
                  </a:cubicBezTo>
                  <a:cubicBezTo>
                    <a:pt x="5642610" y="0"/>
                    <a:pt x="5570220" y="41910"/>
                    <a:pt x="5528310" y="105410"/>
                  </a:cubicBezTo>
                  <a:cubicBezTo>
                    <a:pt x="5486400" y="41910"/>
                    <a:pt x="5414010" y="0"/>
                    <a:pt x="5332730" y="0"/>
                  </a:cubicBezTo>
                  <a:cubicBezTo>
                    <a:pt x="5250180" y="0"/>
                    <a:pt x="5179060" y="41910"/>
                    <a:pt x="5137150" y="105410"/>
                  </a:cubicBezTo>
                  <a:cubicBezTo>
                    <a:pt x="5095241" y="41910"/>
                    <a:pt x="5022850" y="0"/>
                    <a:pt x="4941570" y="0"/>
                  </a:cubicBezTo>
                  <a:cubicBezTo>
                    <a:pt x="4860291" y="0"/>
                    <a:pt x="4787900" y="41910"/>
                    <a:pt x="4745990" y="105410"/>
                  </a:cubicBezTo>
                  <a:cubicBezTo>
                    <a:pt x="4704080" y="41910"/>
                    <a:pt x="4631690" y="0"/>
                    <a:pt x="4550410" y="0"/>
                  </a:cubicBezTo>
                  <a:cubicBezTo>
                    <a:pt x="4469130" y="0"/>
                    <a:pt x="4396740" y="41910"/>
                    <a:pt x="4354830" y="105410"/>
                  </a:cubicBezTo>
                  <a:cubicBezTo>
                    <a:pt x="4312920" y="41910"/>
                    <a:pt x="4240530" y="0"/>
                    <a:pt x="4159250" y="0"/>
                  </a:cubicBezTo>
                  <a:cubicBezTo>
                    <a:pt x="4077970" y="0"/>
                    <a:pt x="4005580" y="41910"/>
                    <a:pt x="3963670" y="105410"/>
                  </a:cubicBezTo>
                  <a:cubicBezTo>
                    <a:pt x="3921761" y="41910"/>
                    <a:pt x="3849370" y="0"/>
                    <a:pt x="3768091" y="0"/>
                  </a:cubicBezTo>
                  <a:cubicBezTo>
                    <a:pt x="3686811" y="0"/>
                    <a:pt x="3614420" y="41910"/>
                    <a:pt x="3572511" y="105410"/>
                  </a:cubicBezTo>
                  <a:cubicBezTo>
                    <a:pt x="3530601" y="41910"/>
                    <a:pt x="3458211" y="0"/>
                    <a:pt x="3376931" y="0"/>
                  </a:cubicBezTo>
                  <a:cubicBezTo>
                    <a:pt x="3295651" y="0"/>
                    <a:pt x="3216910" y="41910"/>
                    <a:pt x="3175000" y="105410"/>
                  </a:cubicBezTo>
                  <a:cubicBezTo>
                    <a:pt x="3133090" y="41910"/>
                    <a:pt x="3060700" y="0"/>
                    <a:pt x="2979420" y="0"/>
                  </a:cubicBezTo>
                  <a:cubicBezTo>
                    <a:pt x="2898140" y="0"/>
                    <a:pt x="2825750" y="41910"/>
                    <a:pt x="2783840" y="105410"/>
                  </a:cubicBezTo>
                  <a:cubicBezTo>
                    <a:pt x="2741930" y="41910"/>
                    <a:pt x="2669540" y="0"/>
                    <a:pt x="2588260" y="0"/>
                  </a:cubicBezTo>
                  <a:cubicBezTo>
                    <a:pt x="2505710" y="0"/>
                    <a:pt x="2434590" y="41910"/>
                    <a:pt x="2392680" y="105410"/>
                  </a:cubicBezTo>
                  <a:cubicBezTo>
                    <a:pt x="2350770" y="41910"/>
                    <a:pt x="2278380" y="0"/>
                    <a:pt x="2197100" y="0"/>
                  </a:cubicBezTo>
                  <a:cubicBezTo>
                    <a:pt x="2115820" y="0"/>
                    <a:pt x="2043430" y="41910"/>
                    <a:pt x="2001520" y="105410"/>
                  </a:cubicBezTo>
                  <a:cubicBezTo>
                    <a:pt x="1959610" y="41910"/>
                    <a:pt x="1887220" y="0"/>
                    <a:pt x="1805941" y="0"/>
                  </a:cubicBezTo>
                  <a:cubicBezTo>
                    <a:pt x="1723391" y="0"/>
                    <a:pt x="1652270" y="41910"/>
                    <a:pt x="1610361" y="105410"/>
                  </a:cubicBezTo>
                  <a:cubicBezTo>
                    <a:pt x="1568450" y="41910"/>
                    <a:pt x="1496061" y="0"/>
                    <a:pt x="1414781" y="0"/>
                  </a:cubicBezTo>
                  <a:cubicBezTo>
                    <a:pt x="1329691" y="0"/>
                    <a:pt x="1257300" y="41910"/>
                    <a:pt x="1215391" y="105410"/>
                  </a:cubicBezTo>
                  <a:cubicBezTo>
                    <a:pt x="1173481" y="41910"/>
                    <a:pt x="1101091" y="0"/>
                    <a:pt x="1019811" y="0"/>
                  </a:cubicBezTo>
                  <a:cubicBezTo>
                    <a:pt x="937261" y="0"/>
                    <a:pt x="866141" y="41910"/>
                    <a:pt x="824231" y="105410"/>
                  </a:cubicBezTo>
                  <a:cubicBezTo>
                    <a:pt x="782321" y="41910"/>
                    <a:pt x="709931" y="0"/>
                    <a:pt x="628650" y="0"/>
                  </a:cubicBezTo>
                  <a:cubicBezTo>
                    <a:pt x="544830" y="0"/>
                    <a:pt x="473710" y="41910"/>
                    <a:pt x="431800" y="105410"/>
                  </a:cubicBezTo>
                  <a:cubicBezTo>
                    <a:pt x="422910" y="92710"/>
                    <a:pt x="412750" y="80010"/>
                    <a:pt x="402590" y="68580"/>
                  </a:cubicBezTo>
                  <a:cubicBezTo>
                    <a:pt x="358140" y="25400"/>
                    <a:pt x="297180" y="0"/>
                    <a:pt x="234950" y="0"/>
                  </a:cubicBezTo>
                  <a:cubicBezTo>
                    <a:pt x="172720" y="0"/>
                    <a:pt x="113030" y="25400"/>
                    <a:pt x="68580" y="68580"/>
                  </a:cubicBezTo>
                  <a:cubicBezTo>
                    <a:pt x="25400" y="113030"/>
                    <a:pt x="0" y="172720"/>
                    <a:pt x="0" y="234950"/>
                  </a:cubicBezTo>
                  <a:cubicBezTo>
                    <a:pt x="0" y="297180"/>
                    <a:pt x="25400" y="356870"/>
                    <a:pt x="68580" y="401320"/>
                  </a:cubicBezTo>
                  <a:cubicBezTo>
                    <a:pt x="78740" y="411480"/>
                    <a:pt x="90170" y="421640"/>
                    <a:pt x="102870" y="429260"/>
                  </a:cubicBezTo>
                  <a:cubicBezTo>
                    <a:pt x="40640" y="472440"/>
                    <a:pt x="0" y="543560"/>
                    <a:pt x="0" y="624840"/>
                  </a:cubicBezTo>
                  <a:cubicBezTo>
                    <a:pt x="0" y="706120"/>
                    <a:pt x="40640" y="777240"/>
                    <a:pt x="102870" y="819150"/>
                  </a:cubicBezTo>
                  <a:cubicBezTo>
                    <a:pt x="40640" y="861060"/>
                    <a:pt x="0" y="932180"/>
                    <a:pt x="0" y="1013460"/>
                  </a:cubicBezTo>
                  <a:cubicBezTo>
                    <a:pt x="0" y="1094740"/>
                    <a:pt x="40640" y="1165860"/>
                    <a:pt x="102870" y="1207770"/>
                  </a:cubicBezTo>
                  <a:cubicBezTo>
                    <a:pt x="40640" y="1249680"/>
                    <a:pt x="0" y="1322070"/>
                    <a:pt x="0" y="1402080"/>
                  </a:cubicBezTo>
                  <a:cubicBezTo>
                    <a:pt x="0" y="1483360"/>
                    <a:pt x="40640" y="1554480"/>
                    <a:pt x="102870" y="1596390"/>
                  </a:cubicBezTo>
                  <a:cubicBezTo>
                    <a:pt x="40640" y="1638300"/>
                    <a:pt x="0" y="1709420"/>
                    <a:pt x="0" y="1790700"/>
                  </a:cubicBezTo>
                  <a:cubicBezTo>
                    <a:pt x="0" y="1871980"/>
                    <a:pt x="40640" y="1943100"/>
                    <a:pt x="102870" y="1985010"/>
                  </a:cubicBezTo>
                  <a:cubicBezTo>
                    <a:pt x="40640" y="2026920"/>
                    <a:pt x="0" y="2099310"/>
                    <a:pt x="0" y="2179320"/>
                  </a:cubicBezTo>
                  <a:cubicBezTo>
                    <a:pt x="0" y="2260600"/>
                    <a:pt x="40640" y="2331720"/>
                    <a:pt x="102870" y="2373630"/>
                  </a:cubicBezTo>
                  <a:cubicBezTo>
                    <a:pt x="40640" y="2418080"/>
                    <a:pt x="0" y="2489200"/>
                    <a:pt x="0" y="2570480"/>
                  </a:cubicBezTo>
                  <a:cubicBezTo>
                    <a:pt x="0" y="2651760"/>
                    <a:pt x="40640" y="2722880"/>
                    <a:pt x="102870" y="2764790"/>
                  </a:cubicBezTo>
                  <a:cubicBezTo>
                    <a:pt x="40640" y="2806700"/>
                    <a:pt x="0" y="2879090"/>
                    <a:pt x="0" y="2959100"/>
                  </a:cubicBezTo>
                  <a:cubicBezTo>
                    <a:pt x="0" y="3040380"/>
                    <a:pt x="40640" y="3111500"/>
                    <a:pt x="102870" y="3153410"/>
                  </a:cubicBezTo>
                  <a:cubicBezTo>
                    <a:pt x="40640" y="3195320"/>
                    <a:pt x="0" y="3266440"/>
                    <a:pt x="0" y="3347720"/>
                  </a:cubicBezTo>
                  <a:cubicBezTo>
                    <a:pt x="0" y="3429000"/>
                    <a:pt x="40640" y="3500120"/>
                    <a:pt x="102870" y="3542030"/>
                  </a:cubicBezTo>
                  <a:cubicBezTo>
                    <a:pt x="40640" y="3583940"/>
                    <a:pt x="0" y="3655060"/>
                    <a:pt x="0" y="3736340"/>
                  </a:cubicBezTo>
                  <a:cubicBezTo>
                    <a:pt x="0" y="3817620"/>
                    <a:pt x="40640" y="3888740"/>
                    <a:pt x="102870" y="3930650"/>
                  </a:cubicBezTo>
                  <a:cubicBezTo>
                    <a:pt x="40640" y="3973830"/>
                    <a:pt x="0" y="4044950"/>
                    <a:pt x="0" y="4124959"/>
                  </a:cubicBezTo>
                  <a:cubicBezTo>
                    <a:pt x="0" y="4206239"/>
                    <a:pt x="40640" y="4277359"/>
                    <a:pt x="102870" y="4319269"/>
                  </a:cubicBezTo>
                  <a:cubicBezTo>
                    <a:pt x="40640" y="4361180"/>
                    <a:pt x="0" y="4432300"/>
                    <a:pt x="0" y="4513580"/>
                  </a:cubicBezTo>
                  <a:cubicBezTo>
                    <a:pt x="0" y="4594860"/>
                    <a:pt x="40640" y="4665980"/>
                    <a:pt x="102870" y="4707890"/>
                  </a:cubicBezTo>
                  <a:cubicBezTo>
                    <a:pt x="40640" y="4749800"/>
                    <a:pt x="0" y="4820920"/>
                    <a:pt x="0" y="4902200"/>
                  </a:cubicBezTo>
                  <a:cubicBezTo>
                    <a:pt x="0" y="4983480"/>
                    <a:pt x="40640" y="5054600"/>
                    <a:pt x="102870" y="5096510"/>
                  </a:cubicBezTo>
                  <a:cubicBezTo>
                    <a:pt x="40640" y="5138420"/>
                    <a:pt x="0" y="5210810"/>
                    <a:pt x="0" y="5290820"/>
                  </a:cubicBezTo>
                  <a:cubicBezTo>
                    <a:pt x="0" y="5372100"/>
                    <a:pt x="40640" y="5443220"/>
                    <a:pt x="102870" y="5485130"/>
                  </a:cubicBezTo>
                  <a:cubicBezTo>
                    <a:pt x="40640" y="5527039"/>
                    <a:pt x="0" y="5598159"/>
                    <a:pt x="0" y="5679439"/>
                  </a:cubicBezTo>
                  <a:cubicBezTo>
                    <a:pt x="0" y="5760719"/>
                    <a:pt x="40640" y="5831839"/>
                    <a:pt x="102870" y="5873749"/>
                  </a:cubicBezTo>
                  <a:cubicBezTo>
                    <a:pt x="40640" y="5915659"/>
                    <a:pt x="0" y="5986779"/>
                    <a:pt x="0" y="6068059"/>
                  </a:cubicBezTo>
                  <a:cubicBezTo>
                    <a:pt x="0" y="6149339"/>
                    <a:pt x="40640" y="6220459"/>
                    <a:pt x="102870" y="6262369"/>
                  </a:cubicBezTo>
                  <a:cubicBezTo>
                    <a:pt x="40640" y="6304280"/>
                    <a:pt x="0" y="6375400"/>
                    <a:pt x="0" y="6456680"/>
                  </a:cubicBezTo>
                  <a:cubicBezTo>
                    <a:pt x="0" y="6537960"/>
                    <a:pt x="40640" y="6609080"/>
                    <a:pt x="102870" y="6650990"/>
                  </a:cubicBezTo>
                  <a:cubicBezTo>
                    <a:pt x="40640" y="6692900"/>
                    <a:pt x="0" y="6764020"/>
                    <a:pt x="0" y="6845300"/>
                  </a:cubicBezTo>
                  <a:cubicBezTo>
                    <a:pt x="0" y="6926580"/>
                    <a:pt x="40640" y="6997700"/>
                    <a:pt x="102870" y="7039610"/>
                  </a:cubicBezTo>
                  <a:cubicBezTo>
                    <a:pt x="40640" y="7082790"/>
                    <a:pt x="0" y="7153910"/>
                    <a:pt x="0" y="7233920"/>
                  </a:cubicBezTo>
                  <a:cubicBezTo>
                    <a:pt x="0" y="7315200"/>
                    <a:pt x="40640" y="7386320"/>
                    <a:pt x="102870" y="7428230"/>
                  </a:cubicBezTo>
                  <a:cubicBezTo>
                    <a:pt x="40640" y="7470139"/>
                    <a:pt x="0" y="7541260"/>
                    <a:pt x="0" y="7622539"/>
                  </a:cubicBezTo>
                  <a:cubicBezTo>
                    <a:pt x="0" y="7703819"/>
                    <a:pt x="40640" y="7774939"/>
                    <a:pt x="102870" y="7816849"/>
                  </a:cubicBezTo>
                  <a:cubicBezTo>
                    <a:pt x="40640" y="7866380"/>
                    <a:pt x="0" y="7937500"/>
                    <a:pt x="0" y="8018780"/>
                  </a:cubicBezTo>
                  <a:cubicBezTo>
                    <a:pt x="0" y="8100061"/>
                    <a:pt x="40640" y="8171180"/>
                    <a:pt x="102870" y="8213090"/>
                  </a:cubicBezTo>
                  <a:cubicBezTo>
                    <a:pt x="90170" y="8220710"/>
                    <a:pt x="78740" y="8230870"/>
                    <a:pt x="68580" y="8241030"/>
                  </a:cubicBezTo>
                  <a:cubicBezTo>
                    <a:pt x="25400" y="8285480"/>
                    <a:pt x="0" y="8346440"/>
                    <a:pt x="0" y="8407400"/>
                  </a:cubicBezTo>
                  <a:cubicBezTo>
                    <a:pt x="0" y="8469630"/>
                    <a:pt x="25400" y="8529320"/>
                    <a:pt x="68580" y="8573770"/>
                  </a:cubicBezTo>
                  <a:cubicBezTo>
                    <a:pt x="111760" y="8616950"/>
                    <a:pt x="172720" y="8642350"/>
                    <a:pt x="234950" y="8642350"/>
                  </a:cubicBezTo>
                  <a:cubicBezTo>
                    <a:pt x="297180" y="8642350"/>
                    <a:pt x="356870" y="8616950"/>
                    <a:pt x="401320" y="8573770"/>
                  </a:cubicBezTo>
                  <a:cubicBezTo>
                    <a:pt x="412750" y="8562339"/>
                    <a:pt x="422910" y="8549639"/>
                    <a:pt x="430530" y="8536939"/>
                  </a:cubicBezTo>
                  <a:cubicBezTo>
                    <a:pt x="472440" y="8600439"/>
                    <a:pt x="544830" y="8642349"/>
                    <a:pt x="626110" y="8642349"/>
                  </a:cubicBezTo>
                  <a:cubicBezTo>
                    <a:pt x="707390" y="8642349"/>
                    <a:pt x="779780" y="8600439"/>
                    <a:pt x="821690" y="8536939"/>
                  </a:cubicBezTo>
                  <a:cubicBezTo>
                    <a:pt x="863600" y="8600439"/>
                    <a:pt x="935990" y="8642349"/>
                    <a:pt x="1017270" y="8642349"/>
                  </a:cubicBezTo>
                  <a:cubicBezTo>
                    <a:pt x="1099820" y="8642349"/>
                    <a:pt x="1172210" y="8600439"/>
                    <a:pt x="1212850" y="8536939"/>
                  </a:cubicBezTo>
                  <a:cubicBezTo>
                    <a:pt x="1254760" y="8600439"/>
                    <a:pt x="1327150" y="8642349"/>
                    <a:pt x="1408430" y="8642349"/>
                  </a:cubicBezTo>
                  <a:cubicBezTo>
                    <a:pt x="1489710" y="8642349"/>
                    <a:pt x="1562100" y="8600439"/>
                    <a:pt x="1604010" y="8536939"/>
                  </a:cubicBezTo>
                  <a:cubicBezTo>
                    <a:pt x="1645920" y="8600439"/>
                    <a:pt x="1718310" y="8642349"/>
                    <a:pt x="1799590" y="8642349"/>
                  </a:cubicBezTo>
                  <a:cubicBezTo>
                    <a:pt x="1880870" y="8642349"/>
                    <a:pt x="1953260" y="8600439"/>
                    <a:pt x="1995170" y="8536939"/>
                  </a:cubicBezTo>
                  <a:cubicBezTo>
                    <a:pt x="2037080" y="8600439"/>
                    <a:pt x="2109470" y="8642349"/>
                    <a:pt x="2190750" y="8642349"/>
                  </a:cubicBezTo>
                  <a:cubicBezTo>
                    <a:pt x="2273300" y="8642349"/>
                    <a:pt x="2344420" y="8600439"/>
                    <a:pt x="2386330" y="8536939"/>
                  </a:cubicBezTo>
                  <a:cubicBezTo>
                    <a:pt x="2428240" y="8600439"/>
                    <a:pt x="2500630" y="8642349"/>
                    <a:pt x="2581910" y="8642349"/>
                  </a:cubicBezTo>
                  <a:cubicBezTo>
                    <a:pt x="2663190" y="8642349"/>
                    <a:pt x="2735580" y="8600439"/>
                    <a:pt x="2777490" y="8536939"/>
                  </a:cubicBezTo>
                  <a:cubicBezTo>
                    <a:pt x="2819400" y="8600439"/>
                    <a:pt x="2891790" y="8642349"/>
                    <a:pt x="2973070" y="8642349"/>
                  </a:cubicBezTo>
                  <a:cubicBezTo>
                    <a:pt x="3055620" y="8642349"/>
                    <a:pt x="3126740" y="8600439"/>
                    <a:pt x="3168650" y="8536939"/>
                  </a:cubicBezTo>
                  <a:cubicBezTo>
                    <a:pt x="3210560" y="8600439"/>
                    <a:pt x="3282950" y="8642349"/>
                    <a:pt x="3364230" y="8642349"/>
                  </a:cubicBezTo>
                  <a:cubicBezTo>
                    <a:pt x="3445509" y="8642349"/>
                    <a:pt x="3517900" y="8600439"/>
                    <a:pt x="3559809" y="8536939"/>
                  </a:cubicBezTo>
                  <a:cubicBezTo>
                    <a:pt x="3601719" y="8600439"/>
                    <a:pt x="3674109" y="8642349"/>
                    <a:pt x="3755389" y="8642349"/>
                  </a:cubicBezTo>
                  <a:cubicBezTo>
                    <a:pt x="3837939" y="8642349"/>
                    <a:pt x="3909059" y="8600439"/>
                    <a:pt x="3950969" y="8536939"/>
                  </a:cubicBezTo>
                  <a:cubicBezTo>
                    <a:pt x="3992879" y="8600439"/>
                    <a:pt x="4065269" y="8642349"/>
                    <a:pt x="4146549" y="8642349"/>
                  </a:cubicBezTo>
                  <a:cubicBezTo>
                    <a:pt x="4227829" y="8642349"/>
                    <a:pt x="4300219" y="8600439"/>
                    <a:pt x="4342129" y="8536939"/>
                  </a:cubicBezTo>
                  <a:cubicBezTo>
                    <a:pt x="4384039" y="8600439"/>
                    <a:pt x="4456429" y="8642349"/>
                    <a:pt x="4537709" y="8642349"/>
                  </a:cubicBezTo>
                  <a:cubicBezTo>
                    <a:pt x="4618989" y="8642349"/>
                    <a:pt x="4691379" y="8600439"/>
                    <a:pt x="4733289" y="8536939"/>
                  </a:cubicBezTo>
                  <a:cubicBezTo>
                    <a:pt x="4775199" y="8600439"/>
                    <a:pt x="4847589" y="8642349"/>
                    <a:pt x="4928869" y="8642349"/>
                  </a:cubicBezTo>
                  <a:cubicBezTo>
                    <a:pt x="5010149" y="8642349"/>
                    <a:pt x="5082539" y="8600439"/>
                    <a:pt x="5124449" y="8536939"/>
                  </a:cubicBezTo>
                  <a:cubicBezTo>
                    <a:pt x="5166359" y="8600439"/>
                    <a:pt x="5238749" y="8642349"/>
                    <a:pt x="5320029" y="8642349"/>
                  </a:cubicBezTo>
                  <a:cubicBezTo>
                    <a:pt x="5401309" y="8642349"/>
                    <a:pt x="5473699" y="8600439"/>
                    <a:pt x="5515609" y="8536939"/>
                  </a:cubicBezTo>
                  <a:cubicBezTo>
                    <a:pt x="5557519" y="8600439"/>
                    <a:pt x="5629909" y="8642349"/>
                    <a:pt x="5711189" y="8642349"/>
                  </a:cubicBezTo>
                  <a:cubicBezTo>
                    <a:pt x="5793739" y="8642349"/>
                    <a:pt x="5864859" y="8600439"/>
                    <a:pt x="5906769" y="8536939"/>
                  </a:cubicBezTo>
                  <a:cubicBezTo>
                    <a:pt x="5915659" y="8549639"/>
                    <a:pt x="5925819" y="8562339"/>
                    <a:pt x="5935978" y="8573770"/>
                  </a:cubicBezTo>
                  <a:cubicBezTo>
                    <a:pt x="5979158" y="8616950"/>
                    <a:pt x="6040119" y="8642350"/>
                    <a:pt x="6102348" y="8642350"/>
                  </a:cubicBezTo>
                  <a:cubicBezTo>
                    <a:pt x="6163308" y="8642350"/>
                    <a:pt x="6224269" y="8616950"/>
                    <a:pt x="6268719" y="8573770"/>
                  </a:cubicBezTo>
                  <a:cubicBezTo>
                    <a:pt x="6311898" y="8529320"/>
                    <a:pt x="6337298" y="8469630"/>
                    <a:pt x="6337298" y="8407400"/>
                  </a:cubicBezTo>
                  <a:cubicBezTo>
                    <a:pt x="6337298" y="8345170"/>
                    <a:pt x="6311898" y="8285480"/>
                    <a:pt x="6268719" y="8241030"/>
                  </a:cubicBezTo>
                  <a:cubicBezTo>
                    <a:pt x="6258559" y="8230870"/>
                    <a:pt x="6247128" y="8220711"/>
                    <a:pt x="6234428" y="8213090"/>
                  </a:cubicBezTo>
                  <a:cubicBezTo>
                    <a:pt x="6296658" y="8171180"/>
                    <a:pt x="6337298" y="8098790"/>
                    <a:pt x="6337298" y="8018780"/>
                  </a:cubicBezTo>
                  <a:cubicBezTo>
                    <a:pt x="6337298" y="7937500"/>
                    <a:pt x="6296658" y="7866380"/>
                    <a:pt x="6234428" y="7824470"/>
                  </a:cubicBezTo>
                  <a:cubicBezTo>
                    <a:pt x="6296658" y="7782561"/>
                    <a:pt x="6337298" y="7711440"/>
                    <a:pt x="6337298" y="7630161"/>
                  </a:cubicBezTo>
                  <a:cubicBezTo>
                    <a:pt x="6337298" y="7548881"/>
                    <a:pt x="6296658" y="7477761"/>
                    <a:pt x="6234428" y="7435851"/>
                  </a:cubicBezTo>
                  <a:cubicBezTo>
                    <a:pt x="6296658" y="7393941"/>
                    <a:pt x="6337298" y="7321551"/>
                    <a:pt x="6337298" y="7241541"/>
                  </a:cubicBezTo>
                  <a:cubicBezTo>
                    <a:pt x="6337298" y="7160261"/>
                    <a:pt x="6296658" y="7089141"/>
                    <a:pt x="6234428" y="7047231"/>
                  </a:cubicBezTo>
                  <a:cubicBezTo>
                    <a:pt x="6296658" y="7005321"/>
                    <a:pt x="6337298" y="6934201"/>
                    <a:pt x="6337298" y="6852921"/>
                  </a:cubicBezTo>
                  <a:cubicBezTo>
                    <a:pt x="6337298" y="6771642"/>
                    <a:pt x="6296658" y="6700521"/>
                    <a:pt x="6234428" y="6658611"/>
                  </a:cubicBezTo>
                  <a:cubicBezTo>
                    <a:pt x="6296658" y="6615431"/>
                    <a:pt x="6337298" y="6544311"/>
                    <a:pt x="6337298" y="6464302"/>
                  </a:cubicBezTo>
                  <a:cubicBezTo>
                    <a:pt x="6337298" y="6383022"/>
                    <a:pt x="6296658" y="6311902"/>
                    <a:pt x="6234428" y="6269992"/>
                  </a:cubicBezTo>
                  <a:cubicBezTo>
                    <a:pt x="6296658" y="6228082"/>
                    <a:pt x="6337298" y="6156962"/>
                    <a:pt x="6337298" y="6075682"/>
                  </a:cubicBezTo>
                  <a:cubicBezTo>
                    <a:pt x="6337298" y="5994402"/>
                    <a:pt x="6296658" y="5923282"/>
                    <a:pt x="6234428" y="5881372"/>
                  </a:cubicBezTo>
                  <a:cubicBezTo>
                    <a:pt x="6296658" y="5839462"/>
                    <a:pt x="6337298" y="5768342"/>
                    <a:pt x="6337298" y="5687062"/>
                  </a:cubicBezTo>
                  <a:cubicBezTo>
                    <a:pt x="6337298" y="5605782"/>
                    <a:pt x="6296658" y="5534662"/>
                    <a:pt x="6234428" y="5492752"/>
                  </a:cubicBezTo>
                  <a:cubicBezTo>
                    <a:pt x="6296658" y="5449572"/>
                    <a:pt x="6337298" y="5378452"/>
                    <a:pt x="6337298" y="5298442"/>
                  </a:cubicBezTo>
                  <a:cubicBezTo>
                    <a:pt x="6337298" y="5217163"/>
                    <a:pt x="6296658" y="5146042"/>
                    <a:pt x="6234428" y="5104133"/>
                  </a:cubicBezTo>
                  <a:cubicBezTo>
                    <a:pt x="6296658" y="5062223"/>
                    <a:pt x="6337298" y="4991103"/>
                    <a:pt x="6337298" y="4909823"/>
                  </a:cubicBezTo>
                  <a:cubicBezTo>
                    <a:pt x="6337298" y="4828543"/>
                    <a:pt x="6296658" y="4757423"/>
                    <a:pt x="6234428" y="4715513"/>
                  </a:cubicBezTo>
                  <a:cubicBezTo>
                    <a:pt x="6296658" y="4672333"/>
                    <a:pt x="6337298" y="4601213"/>
                    <a:pt x="6337298" y="4521203"/>
                  </a:cubicBezTo>
                  <a:cubicBezTo>
                    <a:pt x="6337298" y="4439923"/>
                    <a:pt x="6296658" y="4368803"/>
                    <a:pt x="6234428" y="4326893"/>
                  </a:cubicBezTo>
                  <a:cubicBezTo>
                    <a:pt x="6296658" y="4284983"/>
                    <a:pt x="6337298" y="4213863"/>
                    <a:pt x="6337298" y="4132583"/>
                  </a:cubicBezTo>
                  <a:cubicBezTo>
                    <a:pt x="6337298" y="4051303"/>
                    <a:pt x="6296658" y="3980183"/>
                    <a:pt x="6234428" y="3938274"/>
                  </a:cubicBezTo>
                  <a:cubicBezTo>
                    <a:pt x="6296658" y="3896364"/>
                    <a:pt x="6337298" y="3825244"/>
                    <a:pt x="6337298" y="3743964"/>
                  </a:cubicBezTo>
                  <a:cubicBezTo>
                    <a:pt x="6337298" y="3662684"/>
                    <a:pt x="6296658" y="3591564"/>
                    <a:pt x="6234428" y="3549654"/>
                  </a:cubicBezTo>
                  <a:cubicBezTo>
                    <a:pt x="6296658" y="3506474"/>
                    <a:pt x="6337298" y="3435354"/>
                    <a:pt x="6337298" y="3355344"/>
                  </a:cubicBezTo>
                  <a:cubicBezTo>
                    <a:pt x="6337298" y="3274064"/>
                    <a:pt x="6296658" y="3202944"/>
                    <a:pt x="6234428" y="3161034"/>
                  </a:cubicBezTo>
                  <a:cubicBezTo>
                    <a:pt x="6296658" y="3119124"/>
                    <a:pt x="6337298" y="3048004"/>
                    <a:pt x="6337298" y="2966724"/>
                  </a:cubicBezTo>
                  <a:cubicBezTo>
                    <a:pt x="6337298" y="2885444"/>
                    <a:pt x="6296658" y="2814324"/>
                    <a:pt x="6234428" y="2772414"/>
                  </a:cubicBezTo>
                  <a:cubicBezTo>
                    <a:pt x="6296658" y="2730504"/>
                    <a:pt x="6337298" y="2659384"/>
                    <a:pt x="6337298" y="2578104"/>
                  </a:cubicBezTo>
                  <a:cubicBezTo>
                    <a:pt x="6337298" y="2496824"/>
                    <a:pt x="6296658" y="2425704"/>
                    <a:pt x="6234428" y="2383794"/>
                  </a:cubicBezTo>
                  <a:cubicBezTo>
                    <a:pt x="6296658" y="2341884"/>
                    <a:pt x="6337298" y="2270764"/>
                    <a:pt x="6337298" y="2189484"/>
                  </a:cubicBezTo>
                  <a:cubicBezTo>
                    <a:pt x="6337298" y="2108204"/>
                    <a:pt x="6296658" y="2037084"/>
                    <a:pt x="6234428" y="1995174"/>
                  </a:cubicBezTo>
                  <a:cubicBezTo>
                    <a:pt x="6296658" y="1953264"/>
                    <a:pt x="6337298" y="1882144"/>
                    <a:pt x="6337298" y="1800864"/>
                  </a:cubicBezTo>
                  <a:cubicBezTo>
                    <a:pt x="6337298" y="1719584"/>
                    <a:pt x="6296658" y="1648464"/>
                    <a:pt x="6234428" y="1606554"/>
                  </a:cubicBezTo>
                  <a:cubicBezTo>
                    <a:pt x="6296658" y="1563374"/>
                    <a:pt x="6337298" y="1492254"/>
                    <a:pt x="6337298" y="1412244"/>
                  </a:cubicBezTo>
                  <a:cubicBezTo>
                    <a:pt x="6337298" y="1330964"/>
                    <a:pt x="6296658" y="1259844"/>
                    <a:pt x="6234428" y="1217934"/>
                  </a:cubicBezTo>
                  <a:cubicBezTo>
                    <a:pt x="6296658" y="1176024"/>
                    <a:pt x="6337298" y="1104904"/>
                    <a:pt x="6337298" y="1023624"/>
                  </a:cubicBezTo>
                  <a:cubicBezTo>
                    <a:pt x="6337298" y="942344"/>
                    <a:pt x="6296658" y="871224"/>
                    <a:pt x="6234428" y="829314"/>
                  </a:cubicBezTo>
                  <a:cubicBezTo>
                    <a:pt x="6309358" y="775974"/>
                    <a:pt x="6349998" y="704854"/>
                    <a:pt x="6349998" y="624844"/>
                  </a:cubicBezTo>
                  <a:close/>
                </a:path>
              </a:pathLst>
            </a:custGeom>
            <a:solidFill>
              <a:srgbClr val="8AB5E1"/>
            </a:solidFill>
          </p:spPr>
        </p:sp>
        <p:sp>
          <p:nvSpPr>
            <p:cNvPr id="8" name="Freeform 8"/>
            <p:cNvSpPr/>
            <p:nvPr/>
          </p:nvSpPr>
          <p:spPr>
            <a:xfrm>
              <a:off x="389890" y="450850"/>
              <a:ext cx="5570220" cy="7743190"/>
            </a:xfrm>
            <a:custGeom>
              <a:avLst/>
              <a:gdLst/>
              <a:ahLst/>
              <a:cxnLst/>
              <a:rect l="l" t="t" r="r" b="b"/>
              <a:pathLst>
                <a:path w="5570220" h="7743190">
                  <a:moveTo>
                    <a:pt x="0" y="0"/>
                  </a:moveTo>
                  <a:lnTo>
                    <a:pt x="5570220" y="0"/>
                  </a:lnTo>
                  <a:lnTo>
                    <a:pt x="5570220" y="7743190"/>
                  </a:lnTo>
                  <a:lnTo>
                    <a:pt x="0" y="7743190"/>
                  </a:lnTo>
                  <a:close/>
                </a:path>
              </a:pathLst>
            </a:custGeom>
            <a:blipFill>
              <a:blip r:embed="rId2" cstate="email">
                <a:extLst>
                  <a:ext uri="{28A0092B-C50C-407E-A947-70E740481C1C}">
                    <a14:useLocalDpi xmlns:a14="http://schemas.microsoft.com/office/drawing/2010/main"/>
                  </a:ext>
                </a:extLst>
              </a:blip>
              <a:stretch>
                <a:fillRect/>
              </a:stretch>
            </a:blipFill>
          </p:spPr>
        </p:sp>
      </p:grpSp>
      <p:sp>
        <p:nvSpPr>
          <p:cNvPr id="9" name="Freeform 9"/>
          <p:cNvSpPr/>
          <p:nvPr/>
        </p:nvSpPr>
        <p:spPr>
          <a:xfrm rot="233397">
            <a:off x="15966815" y="8817158"/>
            <a:ext cx="3406700" cy="1121114"/>
          </a:xfrm>
          <a:custGeom>
            <a:avLst/>
            <a:gdLst/>
            <a:ahLst/>
            <a:cxnLst/>
            <a:rect l="l" t="t" r="r" b="b"/>
            <a:pathLst>
              <a:path w="3406700" h="1121114">
                <a:moveTo>
                  <a:pt x="0" y="0"/>
                </a:moveTo>
                <a:lnTo>
                  <a:pt x="3406700" y="0"/>
                </a:lnTo>
                <a:lnTo>
                  <a:pt x="3406700" y="1121114"/>
                </a:lnTo>
                <a:lnTo>
                  <a:pt x="0" y="112111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0" name="Freeform 10"/>
          <p:cNvSpPr/>
          <p:nvPr/>
        </p:nvSpPr>
        <p:spPr>
          <a:xfrm>
            <a:off x="362027" y="4244535"/>
            <a:ext cx="917311" cy="898965"/>
          </a:xfrm>
          <a:custGeom>
            <a:avLst/>
            <a:gdLst/>
            <a:ahLst/>
            <a:cxnLst/>
            <a:rect l="l" t="t" r="r" b="b"/>
            <a:pathLst>
              <a:path w="917311" h="898965">
                <a:moveTo>
                  <a:pt x="0" y="0"/>
                </a:moveTo>
                <a:lnTo>
                  <a:pt x="917311" y="0"/>
                </a:lnTo>
                <a:lnTo>
                  <a:pt x="917311" y="898965"/>
                </a:lnTo>
                <a:lnTo>
                  <a:pt x="0" y="89896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1" name="Freeform 11"/>
          <p:cNvSpPr/>
          <p:nvPr/>
        </p:nvSpPr>
        <p:spPr>
          <a:xfrm>
            <a:off x="4527860" y="1962150"/>
            <a:ext cx="1123180" cy="1100716"/>
          </a:xfrm>
          <a:custGeom>
            <a:avLst/>
            <a:gdLst/>
            <a:ahLst/>
            <a:cxnLst/>
            <a:rect l="l" t="t" r="r" b="b"/>
            <a:pathLst>
              <a:path w="1123180" h="1100716">
                <a:moveTo>
                  <a:pt x="0" y="0"/>
                </a:moveTo>
                <a:lnTo>
                  <a:pt x="1123180" y="0"/>
                </a:lnTo>
                <a:lnTo>
                  <a:pt x="1123180" y="1100716"/>
                </a:lnTo>
                <a:lnTo>
                  <a:pt x="0" y="110071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2" name="Freeform 12"/>
          <p:cNvSpPr/>
          <p:nvPr/>
        </p:nvSpPr>
        <p:spPr>
          <a:xfrm rot="-6130605">
            <a:off x="565121" y="1500624"/>
            <a:ext cx="2046806" cy="2067787"/>
          </a:xfrm>
          <a:custGeom>
            <a:avLst/>
            <a:gdLst/>
            <a:ahLst/>
            <a:cxnLst/>
            <a:rect l="l" t="t" r="r" b="b"/>
            <a:pathLst>
              <a:path w="2046806" h="2067787">
                <a:moveTo>
                  <a:pt x="0" y="0"/>
                </a:moveTo>
                <a:lnTo>
                  <a:pt x="2046805" y="0"/>
                </a:lnTo>
                <a:lnTo>
                  <a:pt x="2046805" y="2067787"/>
                </a:lnTo>
                <a:lnTo>
                  <a:pt x="0" y="2067787"/>
                </a:lnTo>
                <a:lnTo>
                  <a:pt x="0" y="0"/>
                </a:lnTo>
                <a:close/>
              </a:path>
            </a:pathLst>
          </a:custGeom>
          <a:blipFill>
            <a:blip r:embed="rId9" cstate="email">
              <a:extLst>
                <a:ext uri="{28A0092B-C50C-407E-A947-70E740481C1C}">
                  <a14:useLocalDpi xmlns:a14="http://schemas.microsoft.com/office/drawing/2010/main"/>
                </a:ext>
              </a:extLst>
            </a:blip>
            <a:stretch>
              <a:fillRect/>
            </a:stretch>
          </a:blipFill>
        </p:spPr>
      </p:sp>
      <p:sp>
        <p:nvSpPr>
          <p:cNvPr id="13" name="Freeform 13"/>
          <p:cNvSpPr/>
          <p:nvPr/>
        </p:nvSpPr>
        <p:spPr>
          <a:xfrm>
            <a:off x="1984253" y="512556"/>
            <a:ext cx="2025020" cy="1984787"/>
          </a:xfrm>
          <a:custGeom>
            <a:avLst/>
            <a:gdLst/>
            <a:ahLst/>
            <a:cxnLst/>
            <a:rect l="l" t="t" r="r" b="b"/>
            <a:pathLst>
              <a:path w="2025020" h="1984787">
                <a:moveTo>
                  <a:pt x="0" y="0"/>
                </a:moveTo>
                <a:lnTo>
                  <a:pt x="2025019" y="0"/>
                </a:lnTo>
                <a:lnTo>
                  <a:pt x="2025019" y="1984788"/>
                </a:lnTo>
                <a:lnTo>
                  <a:pt x="0" y="1984788"/>
                </a:lnTo>
                <a:lnTo>
                  <a:pt x="0" y="0"/>
                </a:lnTo>
                <a:close/>
              </a:path>
            </a:pathLst>
          </a:custGeom>
          <a:blipFill>
            <a:blip r:embed="rId10" cstate="email">
              <a:extLst>
                <a:ext uri="{28A0092B-C50C-407E-A947-70E740481C1C}">
                  <a14:useLocalDpi xmlns:a14="http://schemas.microsoft.com/office/drawing/2010/main"/>
                </a:ext>
              </a:extLst>
            </a:blip>
            <a:stretch>
              <a:fillRect/>
            </a:stretch>
          </a:blipFill>
        </p:spPr>
      </p:sp>
      <p:sp>
        <p:nvSpPr>
          <p:cNvPr id="14" name="Freeform 14"/>
          <p:cNvSpPr/>
          <p:nvPr/>
        </p:nvSpPr>
        <p:spPr>
          <a:xfrm>
            <a:off x="1643874" y="3723669"/>
            <a:ext cx="7315200" cy="4030010"/>
          </a:xfrm>
          <a:custGeom>
            <a:avLst/>
            <a:gdLst/>
            <a:ahLst/>
            <a:cxnLst/>
            <a:rect l="l" t="t" r="r" b="b"/>
            <a:pathLst>
              <a:path w="7315200" h="4030010">
                <a:moveTo>
                  <a:pt x="0" y="0"/>
                </a:moveTo>
                <a:lnTo>
                  <a:pt x="7315200" y="0"/>
                </a:lnTo>
                <a:lnTo>
                  <a:pt x="7315200" y="4030010"/>
                </a:lnTo>
                <a:lnTo>
                  <a:pt x="0" y="4030010"/>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5" name="Freeform 15"/>
          <p:cNvSpPr/>
          <p:nvPr/>
        </p:nvSpPr>
        <p:spPr>
          <a:xfrm>
            <a:off x="9710736" y="3909054"/>
            <a:ext cx="7323103" cy="4034364"/>
          </a:xfrm>
          <a:custGeom>
            <a:avLst/>
            <a:gdLst/>
            <a:ahLst/>
            <a:cxnLst/>
            <a:rect l="l" t="t" r="r" b="b"/>
            <a:pathLst>
              <a:path w="7323103" h="4034364">
                <a:moveTo>
                  <a:pt x="0" y="0"/>
                </a:moveTo>
                <a:lnTo>
                  <a:pt x="7323103" y="0"/>
                </a:lnTo>
                <a:lnTo>
                  <a:pt x="7323103" y="4034364"/>
                </a:lnTo>
                <a:lnTo>
                  <a:pt x="0" y="4034364"/>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6" name="Freeform 16"/>
          <p:cNvSpPr/>
          <p:nvPr/>
        </p:nvSpPr>
        <p:spPr>
          <a:xfrm flipV="1">
            <a:off x="14831583" y="190351"/>
            <a:ext cx="2202256" cy="3050985"/>
          </a:xfrm>
          <a:custGeom>
            <a:avLst/>
            <a:gdLst/>
            <a:ahLst/>
            <a:cxnLst/>
            <a:rect l="l" t="t" r="r" b="b"/>
            <a:pathLst>
              <a:path w="2202256" h="3050985">
                <a:moveTo>
                  <a:pt x="0" y="3050985"/>
                </a:moveTo>
                <a:lnTo>
                  <a:pt x="2202256" y="3050985"/>
                </a:lnTo>
                <a:lnTo>
                  <a:pt x="2202256" y="0"/>
                </a:lnTo>
                <a:lnTo>
                  <a:pt x="0" y="0"/>
                </a:lnTo>
                <a:lnTo>
                  <a:pt x="0" y="3050985"/>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17" name="Freeform 17"/>
          <p:cNvSpPr/>
          <p:nvPr/>
        </p:nvSpPr>
        <p:spPr>
          <a:xfrm>
            <a:off x="7546027" y="8611136"/>
            <a:ext cx="3195946" cy="1133108"/>
          </a:xfrm>
          <a:custGeom>
            <a:avLst/>
            <a:gdLst/>
            <a:ahLst/>
            <a:cxnLst/>
            <a:rect l="l" t="t" r="r" b="b"/>
            <a:pathLst>
              <a:path w="3195946" h="1133108">
                <a:moveTo>
                  <a:pt x="0" y="0"/>
                </a:moveTo>
                <a:lnTo>
                  <a:pt x="3195946" y="0"/>
                </a:lnTo>
                <a:lnTo>
                  <a:pt x="3195946" y="1133108"/>
                </a:lnTo>
                <a:lnTo>
                  <a:pt x="0" y="1133108"/>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18" name="TextBox 18"/>
          <p:cNvSpPr txBox="1"/>
          <p:nvPr/>
        </p:nvSpPr>
        <p:spPr>
          <a:xfrm>
            <a:off x="2159486" y="4528999"/>
            <a:ext cx="6032756" cy="2457450"/>
          </a:xfrm>
          <a:prstGeom prst="rect">
            <a:avLst/>
          </a:prstGeom>
        </p:spPr>
        <p:txBody>
          <a:bodyPr lIns="0" tIns="0" rIns="0" bIns="0" rtlCol="0" anchor="t">
            <a:spAutoFit/>
          </a:bodyPr>
          <a:lstStyle/>
          <a:p>
            <a:pPr algn="ctr">
              <a:lnSpc>
                <a:spcPts val="2700"/>
              </a:lnSpc>
            </a:pPr>
            <a:r>
              <a:rPr lang="en-US" sz="3000" dirty="0">
                <a:solidFill>
                  <a:srgbClr val="383C82"/>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Mục</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tiêu</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chính</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của</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đề</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tài</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là</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tìm</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hiểu</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và</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áp</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dụng</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một</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số</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thuật</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toán</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sắp</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xếp</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cơ</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bản</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trên</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danh</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sách</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liên</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kết</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đơn</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từ</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đó</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đánh</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giá</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ưu</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nhược</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điểm</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của</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từng</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thuật</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toán</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Cụ</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thể</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đề</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tài</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hướng</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đến</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các</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mục</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tiêu</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sau</a:t>
            </a:r>
            <a:r>
              <a:rPr lang="en-US" sz="3000" dirty="0">
                <a:solidFill>
                  <a:srgbClr val="000000"/>
                </a:solidFill>
                <a:latin typeface="Times New Roman"/>
                <a:ea typeface="Times New Roman"/>
                <a:cs typeface="Times New Roman"/>
                <a:sym typeface="Times New Roman"/>
              </a:rPr>
              <a:t>:</a:t>
            </a:r>
          </a:p>
          <a:p>
            <a:pPr algn="ctr">
              <a:lnSpc>
                <a:spcPts val="2700"/>
              </a:lnSpc>
            </a:pPr>
            <a:endParaRPr lang="en-US" sz="3000" dirty="0">
              <a:solidFill>
                <a:srgbClr val="000000"/>
              </a:solidFill>
              <a:latin typeface="Times New Roman"/>
              <a:ea typeface="Times New Roman"/>
              <a:cs typeface="Times New Roman"/>
              <a:sym typeface="Times New Roman"/>
            </a:endParaRPr>
          </a:p>
        </p:txBody>
      </p:sp>
      <p:sp>
        <p:nvSpPr>
          <p:cNvPr id="19" name="TextBox 19"/>
          <p:cNvSpPr txBox="1"/>
          <p:nvPr/>
        </p:nvSpPr>
        <p:spPr>
          <a:xfrm>
            <a:off x="10225672" y="4528999"/>
            <a:ext cx="6293231" cy="3398428"/>
          </a:xfrm>
          <a:prstGeom prst="rect">
            <a:avLst/>
          </a:prstGeom>
        </p:spPr>
        <p:txBody>
          <a:bodyPr wrap="square" lIns="0" tIns="0" rIns="0" bIns="0" rtlCol="0" anchor="t">
            <a:spAutoFit/>
          </a:bodyPr>
          <a:lstStyle/>
          <a:p>
            <a:pPr marL="582410" lvl="1" indent="-291205">
              <a:lnSpc>
                <a:spcPts val="2427"/>
              </a:lnSpc>
              <a:buFont typeface="Arial"/>
              <a:buChar char="•"/>
            </a:pPr>
            <a:r>
              <a:rPr lang="en-US" sz="2900" dirty="0" err="1">
                <a:solidFill>
                  <a:srgbClr val="000000"/>
                </a:solidFill>
                <a:latin typeface="Times New Roman"/>
                <a:ea typeface="Times New Roman"/>
                <a:cs typeface="Times New Roman"/>
                <a:sym typeface="Times New Roman"/>
              </a:rPr>
              <a:t>Nghiên</a:t>
            </a:r>
            <a:r>
              <a:rPr lang="en-US" sz="2900" dirty="0">
                <a:solidFill>
                  <a:srgbClr val="000000"/>
                </a:solidFill>
                <a:latin typeface="Times New Roman"/>
                <a:ea typeface="Times New Roman"/>
                <a:cs typeface="Times New Roman"/>
                <a:sym typeface="Times New Roman"/>
              </a:rPr>
              <a:t> </a:t>
            </a:r>
            <a:r>
              <a:rPr lang="en-US" sz="2900" dirty="0" err="1">
                <a:solidFill>
                  <a:srgbClr val="000000"/>
                </a:solidFill>
                <a:latin typeface="Times New Roman"/>
                <a:ea typeface="Times New Roman"/>
                <a:cs typeface="Times New Roman"/>
                <a:sym typeface="Times New Roman"/>
              </a:rPr>
              <a:t>cứu</a:t>
            </a:r>
            <a:r>
              <a:rPr lang="en-US" sz="2900" dirty="0">
                <a:solidFill>
                  <a:srgbClr val="000000"/>
                </a:solidFill>
                <a:latin typeface="Times New Roman"/>
                <a:ea typeface="Times New Roman"/>
                <a:cs typeface="Times New Roman"/>
                <a:sym typeface="Times New Roman"/>
              </a:rPr>
              <a:t> </a:t>
            </a:r>
            <a:r>
              <a:rPr lang="en-US" sz="2900" dirty="0" err="1">
                <a:solidFill>
                  <a:srgbClr val="000000"/>
                </a:solidFill>
                <a:latin typeface="Times New Roman"/>
                <a:ea typeface="Times New Roman"/>
                <a:cs typeface="Times New Roman"/>
                <a:sym typeface="Times New Roman"/>
              </a:rPr>
              <a:t>lý</a:t>
            </a:r>
            <a:r>
              <a:rPr lang="en-US" sz="2900" dirty="0">
                <a:solidFill>
                  <a:srgbClr val="000000"/>
                </a:solidFill>
                <a:latin typeface="Times New Roman"/>
                <a:ea typeface="Times New Roman"/>
                <a:cs typeface="Times New Roman"/>
                <a:sym typeface="Times New Roman"/>
              </a:rPr>
              <a:t> </a:t>
            </a:r>
            <a:r>
              <a:rPr lang="en-US" sz="2900" dirty="0" err="1">
                <a:solidFill>
                  <a:srgbClr val="000000"/>
                </a:solidFill>
                <a:latin typeface="Times New Roman"/>
                <a:ea typeface="Times New Roman"/>
                <a:cs typeface="Times New Roman"/>
                <a:sym typeface="Times New Roman"/>
              </a:rPr>
              <a:t>thuyết</a:t>
            </a:r>
            <a:r>
              <a:rPr lang="en-US" sz="2900" dirty="0">
                <a:solidFill>
                  <a:srgbClr val="000000"/>
                </a:solidFill>
                <a:latin typeface="Times New Roman"/>
                <a:ea typeface="Times New Roman"/>
                <a:cs typeface="Times New Roman"/>
                <a:sym typeface="Times New Roman"/>
              </a:rPr>
              <a:t> </a:t>
            </a:r>
            <a:r>
              <a:rPr lang="en-US" sz="2900" dirty="0" err="1">
                <a:solidFill>
                  <a:srgbClr val="000000"/>
                </a:solidFill>
                <a:latin typeface="Times New Roman"/>
                <a:ea typeface="Times New Roman"/>
                <a:cs typeface="Times New Roman"/>
                <a:sym typeface="Times New Roman"/>
              </a:rPr>
              <a:t>về</a:t>
            </a:r>
            <a:r>
              <a:rPr lang="en-US" sz="2900" dirty="0">
                <a:solidFill>
                  <a:srgbClr val="000000"/>
                </a:solidFill>
                <a:latin typeface="Times New Roman"/>
                <a:ea typeface="Times New Roman"/>
                <a:cs typeface="Times New Roman"/>
                <a:sym typeface="Times New Roman"/>
              </a:rPr>
              <a:t> </a:t>
            </a:r>
            <a:r>
              <a:rPr lang="en-US" sz="2900" dirty="0" err="1">
                <a:solidFill>
                  <a:srgbClr val="000000"/>
                </a:solidFill>
                <a:latin typeface="Times New Roman"/>
                <a:ea typeface="Times New Roman"/>
                <a:cs typeface="Times New Roman"/>
                <a:sym typeface="Times New Roman"/>
              </a:rPr>
              <a:t>danh</a:t>
            </a:r>
            <a:r>
              <a:rPr lang="en-US" sz="2900" dirty="0">
                <a:solidFill>
                  <a:srgbClr val="000000"/>
                </a:solidFill>
                <a:latin typeface="Times New Roman"/>
                <a:ea typeface="Times New Roman"/>
                <a:cs typeface="Times New Roman"/>
                <a:sym typeface="Times New Roman"/>
              </a:rPr>
              <a:t> </a:t>
            </a:r>
            <a:r>
              <a:rPr lang="en-US" sz="2900" dirty="0" err="1">
                <a:solidFill>
                  <a:srgbClr val="000000"/>
                </a:solidFill>
                <a:latin typeface="Times New Roman"/>
                <a:ea typeface="Times New Roman"/>
                <a:cs typeface="Times New Roman"/>
                <a:sym typeface="Times New Roman"/>
              </a:rPr>
              <a:t>sách</a:t>
            </a:r>
            <a:r>
              <a:rPr lang="en-US" sz="2900" dirty="0">
                <a:solidFill>
                  <a:srgbClr val="000000"/>
                </a:solidFill>
                <a:latin typeface="Times New Roman"/>
                <a:ea typeface="Times New Roman"/>
                <a:cs typeface="Times New Roman"/>
                <a:sym typeface="Times New Roman"/>
              </a:rPr>
              <a:t> </a:t>
            </a:r>
            <a:r>
              <a:rPr lang="en-US" sz="2900" dirty="0" err="1">
                <a:solidFill>
                  <a:srgbClr val="000000"/>
                </a:solidFill>
                <a:latin typeface="Times New Roman"/>
                <a:ea typeface="Times New Roman"/>
                <a:cs typeface="Times New Roman"/>
                <a:sym typeface="Times New Roman"/>
              </a:rPr>
              <a:t>liên</a:t>
            </a:r>
            <a:r>
              <a:rPr lang="en-US" sz="2900" dirty="0">
                <a:solidFill>
                  <a:srgbClr val="000000"/>
                </a:solidFill>
                <a:latin typeface="Times New Roman"/>
                <a:ea typeface="Times New Roman"/>
                <a:cs typeface="Times New Roman"/>
                <a:sym typeface="Times New Roman"/>
              </a:rPr>
              <a:t> </a:t>
            </a:r>
            <a:r>
              <a:rPr lang="en-US" sz="2900" dirty="0" err="1">
                <a:solidFill>
                  <a:srgbClr val="000000"/>
                </a:solidFill>
                <a:latin typeface="Times New Roman"/>
                <a:ea typeface="Times New Roman"/>
                <a:cs typeface="Times New Roman"/>
                <a:sym typeface="Times New Roman"/>
              </a:rPr>
              <a:t>kết</a:t>
            </a:r>
            <a:r>
              <a:rPr lang="en-US" sz="2900" dirty="0">
                <a:solidFill>
                  <a:srgbClr val="000000"/>
                </a:solidFill>
                <a:latin typeface="Times New Roman"/>
                <a:ea typeface="Times New Roman"/>
                <a:cs typeface="Times New Roman"/>
                <a:sym typeface="Times New Roman"/>
              </a:rPr>
              <a:t> </a:t>
            </a:r>
            <a:r>
              <a:rPr lang="en-US" sz="2900" dirty="0" err="1">
                <a:solidFill>
                  <a:srgbClr val="000000"/>
                </a:solidFill>
                <a:latin typeface="Times New Roman"/>
                <a:ea typeface="Times New Roman"/>
                <a:cs typeface="Times New Roman"/>
                <a:sym typeface="Times New Roman"/>
              </a:rPr>
              <a:t>đơn</a:t>
            </a:r>
            <a:r>
              <a:rPr lang="en-US" sz="2900" dirty="0">
                <a:solidFill>
                  <a:srgbClr val="000000"/>
                </a:solidFill>
                <a:latin typeface="Times New Roman"/>
                <a:ea typeface="Times New Roman"/>
                <a:cs typeface="Times New Roman"/>
                <a:sym typeface="Times New Roman"/>
              </a:rPr>
              <a:t> </a:t>
            </a:r>
            <a:r>
              <a:rPr lang="en-US" sz="2900" dirty="0" err="1">
                <a:solidFill>
                  <a:srgbClr val="000000"/>
                </a:solidFill>
                <a:latin typeface="Times New Roman"/>
                <a:ea typeface="Times New Roman"/>
                <a:cs typeface="Times New Roman"/>
                <a:sym typeface="Times New Roman"/>
              </a:rPr>
              <a:t>và</a:t>
            </a:r>
            <a:r>
              <a:rPr lang="en-US" sz="2900" dirty="0">
                <a:solidFill>
                  <a:srgbClr val="000000"/>
                </a:solidFill>
                <a:latin typeface="Times New Roman"/>
                <a:ea typeface="Times New Roman"/>
                <a:cs typeface="Times New Roman"/>
                <a:sym typeface="Times New Roman"/>
              </a:rPr>
              <a:t> </a:t>
            </a:r>
            <a:r>
              <a:rPr lang="en-US" sz="2900" dirty="0" err="1">
                <a:solidFill>
                  <a:srgbClr val="000000"/>
                </a:solidFill>
                <a:latin typeface="Times New Roman"/>
                <a:ea typeface="Times New Roman"/>
                <a:cs typeface="Times New Roman"/>
                <a:sym typeface="Times New Roman"/>
              </a:rPr>
              <a:t>các</a:t>
            </a:r>
            <a:r>
              <a:rPr lang="en-US" sz="2900" dirty="0">
                <a:solidFill>
                  <a:srgbClr val="000000"/>
                </a:solidFill>
                <a:latin typeface="Times New Roman"/>
                <a:ea typeface="Times New Roman"/>
                <a:cs typeface="Times New Roman"/>
                <a:sym typeface="Times New Roman"/>
              </a:rPr>
              <a:t> </a:t>
            </a:r>
            <a:r>
              <a:rPr lang="en-US" sz="2900" dirty="0" err="1">
                <a:solidFill>
                  <a:srgbClr val="000000"/>
                </a:solidFill>
                <a:latin typeface="Times New Roman"/>
                <a:ea typeface="Times New Roman"/>
                <a:cs typeface="Times New Roman"/>
                <a:sym typeface="Times New Roman"/>
              </a:rPr>
              <a:t>thuật</a:t>
            </a:r>
            <a:r>
              <a:rPr lang="en-US" sz="2900" dirty="0">
                <a:solidFill>
                  <a:srgbClr val="000000"/>
                </a:solidFill>
                <a:latin typeface="Times New Roman"/>
                <a:ea typeface="Times New Roman"/>
                <a:cs typeface="Times New Roman"/>
                <a:sym typeface="Times New Roman"/>
              </a:rPr>
              <a:t> </a:t>
            </a:r>
            <a:r>
              <a:rPr lang="en-US" sz="2900" dirty="0" err="1">
                <a:solidFill>
                  <a:srgbClr val="000000"/>
                </a:solidFill>
                <a:latin typeface="Times New Roman"/>
                <a:ea typeface="Times New Roman"/>
                <a:cs typeface="Times New Roman"/>
                <a:sym typeface="Times New Roman"/>
              </a:rPr>
              <a:t>toán</a:t>
            </a:r>
            <a:r>
              <a:rPr lang="en-US" sz="2900" dirty="0">
                <a:solidFill>
                  <a:srgbClr val="000000"/>
                </a:solidFill>
                <a:latin typeface="Times New Roman"/>
                <a:ea typeface="Times New Roman"/>
                <a:cs typeface="Times New Roman"/>
                <a:sym typeface="Times New Roman"/>
              </a:rPr>
              <a:t> </a:t>
            </a:r>
            <a:r>
              <a:rPr lang="en-US" sz="2900" dirty="0" err="1">
                <a:solidFill>
                  <a:srgbClr val="000000"/>
                </a:solidFill>
                <a:latin typeface="Times New Roman"/>
                <a:ea typeface="Times New Roman"/>
                <a:cs typeface="Times New Roman"/>
                <a:sym typeface="Times New Roman"/>
              </a:rPr>
              <a:t>sắp</a:t>
            </a:r>
            <a:r>
              <a:rPr lang="en-US" sz="2900" dirty="0">
                <a:solidFill>
                  <a:srgbClr val="000000"/>
                </a:solidFill>
                <a:latin typeface="Times New Roman"/>
                <a:ea typeface="Times New Roman"/>
                <a:cs typeface="Times New Roman"/>
                <a:sym typeface="Times New Roman"/>
              </a:rPr>
              <a:t> </a:t>
            </a:r>
            <a:r>
              <a:rPr lang="en-US" sz="2900" dirty="0" err="1">
                <a:solidFill>
                  <a:srgbClr val="000000"/>
                </a:solidFill>
                <a:latin typeface="Times New Roman"/>
                <a:ea typeface="Times New Roman"/>
                <a:cs typeface="Times New Roman"/>
                <a:sym typeface="Times New Roman"/>
              </a:rPr>
              <a:t>xếp</a:t>
            </a:r>
            <a:r>
              <a:rPr lang="en-US" sz="2900" dirty="0">
                <a:solidFill>
                  <a:srgbClr val="000000"/>
                </a:solidFill>
                <a:latin typeface="Times New Roman"/>
                <a:ea typeface="Times New Roman"/>
                <a:cs typeface="Times New Roman"/>
                <a:sym typeface="Times New Roman"/>
              </a:rPr>
              <a:t>.</a:t>
            </a:r>
          </a:p>
          <a:p>
            <a:pPr marL="582410" lvl="1" indent="-291205">
              <a:lnSpc>
                <a:spcPts val="2427"/>
              </a:lnSpc>
              <a:buFont typeface="Arial"/>
              <a:buChar char="•"/>
            </a:pPr>
            <a:r>
              <a:rPr lang="en-US" sz="2900" dirty="0">
                <a:solidFill>
                  <a:srgbClr val="000000"/>
                </a:solidFill>
                <a:latin typeface="Times New Roman"/>
                <a:ea typeface="Times New Roman"/>
                <a:cs typeface="Times New Roman"/>
                <a:sym typeface="Times New Roman"/>
              </a:rPr>
              <a:t>Cài </a:t>
            </a:r>
            <a:r>
              <a:rPr lang="en-US" sz="2900" dirty="0" err="1">
                <a:solidFill>
                  <a:srgbClr val="000000"/>
                </a:solidFill>
                <a:latin typeface="Times New Roman"/>
                <a:ea typeface="Times New Roman"/>
                <a:cs typeface="Times New Roman"/>
                <a:sym typeface="Times New Roman"/>
              </a:rPr>
              <a:t>đặt</a:t>
            </a:r>
            <a:r>
              <a:rPr lang="en-US" sz="2900" dirty="0">
                <a:solidFill>
                  <a:srgbClr val="000000"/>
                </a:solidFill>
                <a:latin typeface="Times New Roman"/>
                <a:ea typeface="Times New Roman"/>
                <a:cs typeface="Times New Roman"/>
                <a:sym typeface="Times New Roman"/>
              </a:rPr>
              <a:t> </a:t>
            </a:r>
            <a:r>
              <a:rPr lang="en-US" sz="2900" dirty="0" err="1">
                <a:solidFill>
                  <a:srgbClr val="000000"/>
                </a:solidFill>
                <a:latin typeface="Times New Roman"/>
                <a:ea typeface="Times New Roman"/>
                <a:cs typeface="Times New Roman"/>
                <a:sym typeface="Times New Roman"/>
              </a:rPr>
              <a:t>các</a:t>
            </a:r>
            <a:r>
              <a:rPr lang="en-US" sz="2900" dirty="0">
                <a:solidFill>
                  <a:srgbClr val="000000"/>
                </a:solidFill>
                <a:latin typeface="Times New Roman"/>
                <a:ea typeface="Times New Roman"/>
                <a:cs typeface="Times New Roman"/>
                <a:sym typeface="Times New Roman"/>
              </a:rPr>
              <a:t> </a:t>
            </a:r>
            <a:r>
              <a:rPr lang="en-US" sz="2900" dirty="0" err="1">
                <a:solidFill>
                  <a:srgbClr val="000000"/>
                </a:solidFill>
                <a:latin typeface="Times New Roman"/>
                <a:ea typeface="Times New Roman"/>
                <a:cs typeface="Times New Roman"/>
                <a:sym typeface="Times New Roman"/>
              </a:rPr>
              <a:t>thuật</a:t>
            </a:r>
            <a:r>
              <a:rPr lang="en-US" sz="2900" dirty="0">
                <a:solidFill>
                  <a:srgbClr val="000000"/>
                </a:solidFill>
                <a:latin typeface="Times New Roman"/>
                <a:ea typeface="Times New Roman"/>
                <a:cs typeface="Times New Roman"/>
                <a:sym typeface="Times New Roman"/>
              </a:rPr>
              <a:t> </a:t>
            </a:r>
            <a:r>
              <a:rPr lang="en-US" sz="2900" dirty="0" err="1">
                <a:solidFill>
                  <a:srgbClr val="000000"/>
                </a:solidFill>
                <a:latin typeface="Times New Roman"/>
                <a:ea typeface="Times New Roman"/>
                <a:cs typeface="Times New Roman"/>
                <a:sym typeface="Times New Roman"/>
              </a:rPr>
              <a:t>toán</a:t>
            </a:r>
            <a:r>
              <a:rPr lang="en-US" sz="2900" dirty="0">
                <a:solidFill>
                  <a:srgbClr val="000000"/>
                </a:solidFill>
                <a:latin typeface="Times New Roman"/>
                <a:ea typeface="Times New Roman"/>
                <a:cs typeface="Times New Roman"/>
                <a:sym typeface="Times New Roman"/>
              </a:rPr>
              <a:t> </a:t>
            </a:r>
            <a:r>
              <a:rPr lang="en-US" sz="2900" dirty="0" err="1">
                <a:solidFill>
                  <a:srgbClr val="000000"/>
                </a:solidFill>
                <a:latin typeface="Times New Roman"/>
                <a:ea typeface="Times New Roman"/>
                <a:cs typeface="Times New Roman"/>
                <a:sym typeface="Times New Roman"/>
              </a:rPr>
              <a:t>sắp</a:t>
            </a:r>
            <a:r>
              <a:rPr lang="en-US" sz="2900" dirty="0">
                <a:solidFill>
                  <a:srgbClr val="000000"/>
                </a:solidFill>
                <a:latin typeface="Times New Roman"/>
                <a:ea typeface="Times New Roman"/>
                <a:cs typeface="Times New Roman"/>
                <a:sym typeface="Times New Roman"/>
              </a:rPr>
              <a:t> </a:t>
            </a:r>
            <a:r>
              <a:rPr lang="en-US" sz="2900" dirty="0" err="1">
                <a:solidFill>
                  <a:srgbClr val="000000"/>
                </a:solidFill>
                <a:latin typeface="Times New Roman"/>
                <a:ea typeface="Times New Roman"/>
                <a:cs typeface="Times New Roman"/>
                <a:sym typeface="Times New Roman"/>
              </a:rPr>
              <a:t>xếp</a:t>
            </a:r>
            <a:r>
              <a:rPr lang="en-US" sz="2900" dirty="0">
                <a:solidFill>
                  <a:srgbClr val="000000"/>
                </a:solidFill>
                <a:latin typeface="Times New Roman"/>
                <a:ea typeface="Times New Roman"/>
                <a:cs typeface="Times New Roman"/>
                <a:sym typeface="Times New Roman"/>
              </a:rPr>
              <a:t> </a:t>
            </a:r>
            <a:r>
              <a:rPr lang="en-US" sz="2900" dirty="0" err="1">
                <a:solidFill>
                  <a:srgbClr val="000000"/>
                </a:solidFill>
                <a:latin typeface="Times New Roman"/>
                <a:ea typeface="Times New Roman"/>
                <a:cs typeface="Times New Roman"/>
                <a:sym typeface="Times New Roman"/>
              </a:rPr>
              <a:t>như</a:t>
            </a:r>
            <a:r>
              <a:rPr lang="en-US" sz="2900" dirty="0">
                <a:solidFill>
                  <a:srgbClr val="000000"/>
                </a:solidFill>
                <a:latin typeface="Times New Roman"/>
                <a:ea typeface="Times New Roman"/>
                <a:cs typeface="Times New Roman"/>
                <a:sym typeface="Times New Roman"/>
              </a:rPr>
              <a:t> Bubble Sort, Insertion Sort, Merge Sort </a:t>
            </a:r>
            <a:r>
              <a:rPr lang="en-US" sz="2900" dirty="0" err="1">
                <a:solidFill>
                  <a:srgbClr val="000000"/>
                </a:solidFill>
                <a:latin typeface="Times New Roman"/>
                <a:ea typeface="Times New Roman"/>
                <a:cs typeface="Times New Roman"/>
                <a:sym typeface="Times New Roman"/>
              </a:rPr>
              <a:t>và</a:t>
            </a:r>
            <a:r>
              <a:rPr lang="en-US" sz="2900" dirty="0">
                <a:solidFill>
                  <a:srgbClr val="000000"/>
                </a:solidFill>
                <a:latin typeface="Times New Roman"/>
                <a:ea typeface="Times New Roman"/>
                <a:cs typeface="Times New Roman"/>
                <a:sym typeface="Times New Roman"/>
              </a:rPr>
              <a:t> Quick Sort </a:t>
            </a:r>
            <a:r>
              <a:rPr lang="en-US" sz="2900" dirty="0" err="1">
                <a:solidFill>
                  <a:srgbClr val="000000"/>
                </a:solidFill>
                <a:latin typeface="Times New Roman"/>
                <a:ea typeface="Times New Roman"/>
                <a:cs typeface="Times New Roman"/>
                <a:sym typeface="Times New Roman"/>
              </a:rPr>
              <a:t>trên</a:t>
            </a:r>
            <a:r>
              <a:rPr lang="en-US" sz="2900" dirty="0">
                <a:solidFill>
                  <a:srgbClr val="000000"/>
                </a:solidFill>
                <a:latin typeface="Times New Roman"/>
                <a:ea typeface="Times New Roman"/>
                <a:cs typeface="Times New Roman"/>
                <a:sym typeface="Times New Roman"/>
              </a:rPr>
              <a:t> </a:t>
            </a:r>
            <a:r>
              <a:rPr lang="en-US" sz="2900" dirty="0" err="1">
                <a:solidFill>
                  <a:srgbClr val="000000"/>
                </a:solidFill>
                <a:latin typeface="Times New Roman"/>
                <a:ea typeface="Times New Roman"/>
                <a:cs typeface="Times New Roman"/>
                <a:sym typeface="Times New Roman"/>
              </a:rPr>
              <a:t>danh</a:t>
            </a:r>
            <a:r>
              <a:rPr lang="en-US" sz="2900" dirty="0">
                <a:solidFill>
                  <a:srgbClr val="000000"/>
                </a:solidFill>
                <a:latin typeface="Times New Roman"/>
                <a:ea typeface="Times New Roman"/>
                <a:cs typeface="Times New Roman"/>
                <a:sym typeface="Times New Roman"/>
              </a:rPr>
              <a:t> </a:t>
            </a:r>
            <a:r>
              <a:rPr lang="en-US" sz="2900" dirty="0" err="1">
                <a:solidFill>
                  <a:srgbClr val="000000"/>
                </a:solidFill>
                <a:latin typeface="Times New Roman"/>
                <a:ea typeface="Times New Roman"/>
                <a:cs typeface="Times New Roman"/>
                <a:sym typeface="Times New Roman"/>
              </a:rPr>
              <a:t>sách</a:t>
            </a:r>
            <a:r>
              <a:rPr lang="en-US" sz="2900" dirty="0">
                <a:solidFill>
                  <a:srgbClr val="000000"/>
                </a:solidFill>
                <a:latin typeface="Times New Roman"/>
                <a:ea typeface="Times New Roman"/>
                <a:cs typeface="Times New Roman"/>
                <a:sym typeface="Times New Roman"/>
              </a:rPr>
              <a:t> </a:t>
            </a:r>
            <a:r>
              <a:rPr lang="en-US" sz="2900" dirty="0" err="1">
                <a:solidFill>
                  <a:srgbClr val="000000"/>
                </a:solidFill>
                <a:latin typeface="Times New Roman"/>
                <a:ea typeface="Times New Roman"/>
                <a:cs typeface="Times New Roman"/>
                <a:sym typeface="Times New Roman"/>
              </a:rPr>
              <a:t>liên</a:t>
            </a:r>
            <a:r>
              <a:rPr lang="en-US" sz="2900" dirty="0">
                <a:solidFill>
                  <a:srgbClr val="000000"/>
                </a:solidFill>
                <a:latin typeface="Times New Roman"/>
                <a:ea typeface="Times New Roman"/>
                <a:cs typeface="Times New Roman"/>
                <a:sym typeface="Times New Roman"/>
              </a:rPr>
              <a:t> </a:t>
            </a:r>
            <a:r>
              <a:rPr lang="en-US" sz="2900" dirty="0" err="1">
                <a:solidFill>
                  <a:srgbClr val="000000"/>
                </a:solidFill>
                <a:latin typeface="Times New Roman"/>
                <a:ea typeface="Times New Roman"/>
                <a:cs typeface="Times New Roman"/>
                <a:sym typeface="Times New Roman"/>
              </a:rPr>
              <a:t>kết</a:t>
            </a:r>
            <a:r>
              <a:rPr lang="en-US" sz="2900" dirty="0">
                <a:solidFill>
                  <a:srgbClr val="000000"/>
                </a:solidFill>
                <a:latin typeface="Times New Roman"/>
                <a:ea typeface="Times New Roman"/>
                <a:cs typeface="Times New Roman"/>
                <a:sym typeface="Times New Roman"/>
              </a:rPr>
              <a:t> </a:t>
            </a:r>
            <a:r>
              <a:rPr lang="en-US" sz="2900" dirty="0" err="1">
                <a:solidFill>
                  <a:srgbClr val="000000"/>
                </a:solidFill>
                <a:latin typeface="Times New Roman"/>
                <a:ea typeface="Times New Roman"/>
                <a:cs typeface="Times New Roman"/>
                <a:sym typeface="Times New Roman"/>
              </a:rPr>
              <a:t>đơn</a:t>
            </a:r>
            <a:r>
              <a:rPr lang="en-US" sz="2900" dirty="0">
                <a:solidFill>
                  <a:srgbClr val="000000"/>
                </a:solidFill>
                <a:latin typeface="Times New Roman"/>
                <a:ea typeface="Times New Roman"/>
                <a:cs typeface="Times New Roman"/>
                <a:sym typeface="Times New Roman"/>
              </a:rPr>
              <a:t>.</a:t>
            </a:r>
          </a:p>
          <a:p>
            <a:pPr marL="582410" lvl="1" indent="-291205">
              <a:lnSpc>
                <a:spcPts val="2427"/>
              </a:lnSpc>
              <a:buFont typeface="Arial"/>
              <a:buChar char="•"/>
            </a:pPr>
            <a:r>
              <a:rPr lang="en-US" sz="2900" dirty="0">
                <a:solidFill>
                  <a:srgbClr val="000000"/>
                </a:solidFill>
                <a:latin typeface="Times New Roman"/>
                <a:ea typeface="Times New Roman"/>
                <a:cs typeface="Times New Roman"/>
                <a:sym typeface="Times New Roman"/>
              </a:rPr>
              <a:t>So </a:t>
            </a:r>
            <a:r>
              <a:rPr lang="en-US" sz="2900" dirty="0" err="1">
                <a:solidFill>
                  <a:srgbClr val="000000"/>
                </a:solidFill>
                <a:latin typeface="Times New Roman"/>
                <a:ea typeface="Times New Roman"/>
                <a:cs typeface="Times New Roman"/>
                <a:sym typeface="Times New Roman"/>
              </a:rPr>
              <a:t>sánh</a:t>
            </a:r>
            <a:r>
              <a:rPr lang="en-US" sz="2900" dirty="0">
                <a:solidFill>
                  <a:srgbClr val="000000"/>
                </a:solidFill>
                <a:latin typeface="Times New Roman"/>
                <a:ea typeface="Times New Roman"/>
                <a:cs typeface="Times New Roman"/>
                <a:sym typeface="Times New Roman"/>
              </a:rPr>
              <a:t> </a:t>
            </a:r>
            <a:r>
              <a:rPr lang="en-US" sz="2900" dirty="0" err="1">
                <a:solidFill>
                  <a:srgbClr val="000000"/>
                </a:solidFill>
                <a:latin typeface="Times New Roman"/>
                <a:ea typeface="Times New Roman"/>
                <a:cs typeface="Times New Roman"/>
                <a:sym typeface="Times New Roman"/>
              </a:rPr>
              <a:t>hiệu</a:t>
            </a:r>
            <a:r>
              <a:rPr lang="en-US" sz="2900" dirty="0">
                <a:solidFill>
                  <a:srgbClr val="000000"/>
                </a:solidFill>
                <a:latin typeface="Times New Roman"/>
                <a:ea typeface="Times New Roman"/>
                <a:cs typeface="Times New Roman"/>
                <a:sym typeface="Times New Roman"/>
              </a:rPr>
              <a:t> </a:t>
            </a:r>
            <a:r>
              <a:rPr lang="en-US" sz="2900" dirty="0" err="1">
                <a:solidFill>
                  <a:srgbClr val="000000"/>
                </a:solidFill>
                <a:latin typeface="Times New Roman"/>
                <a:ea typeface="Times New Roman"/>
                <a:cs typeface="Times New Roman"/>
                <a:sym typeface="Times New Roman"/>
              </a:rPr>
              <a:t>quả</a:t>
            </a:r>
            <a:r>
              <a:rPr lang="en-US" sz="2900" dirty="0">
                <a:solidFill>
                  <a:srgbClr val="000000"/>
                </a:solidFill>
                <a:latin typeface="Times New Roman"/>
                <a:ea typeface="Times New Roman"/>
                <a:cs typeface="Times New Roman"/>
                <a:sym typeface="Times New Roman"/>
              </a:rPr>
              <a:t> </a:t>
            </a:r>
            <a:r>
              <a:rPr lang="en-US" sz="2900" dirty="0" err="1">
                <a:solidFill>
                  <a:srgbClr val="000000"/>
                </a:solidFill>
                <a:latin typeface="Times New Roman"/>
                <a:ea typeface="Times New Roman"/>
                <a:cs typeface="Times New Roman"/>
                <a:sym typeface="Times New Roman"/>
              </a:rPr>
              <a:t>của</a:t>
            </a:r>
            <a:r>
              <a:rPr lang="en-US" sz="2900" dirty="0">
                <a:solidFill>
                  <a:srgbClr val="000000"/>
                </a:solidFill>
                <a:latin typeface="Times New Roman"/>
                <a:ea typeface="Times New Roman"/>
                <a:cs typeface="Times New Roman"/>
                <a:sym typeface="Times New Roman"/>
              </a:rPr>
              <a:t> </a:t>
            </a:r>
            <a:r>
              <a:rPr lang="en-US" sz="2900" dirty="0" err="1">
                <a:solidFill>
                  <a:srgbClr val="000000"/>
                </a:solidFill>
                <a:latin typeface="Times New Roman"/>
                <a:ea typeface="Times New Roman"/>
                <a:cs typeface="Times New Roman"/>
                <a:sym typeface="Times New Roman"/>
              </a:rPr>
              <a:t>các</a:t>
            </a:r>
            <a:r>
              <a:rPr lang="en-US" sz="2900" dirty="0">
                <a:solidFill>
                  <a:srgbClr val="000000"/>
                </a:solidFill>
                <a:latin typeface="Times New Roman"/>
                <a:ea typeface="Times New Roman"/>
                <a:cs typeface="Times New Roman"/>
                <a:sym typeface="Times New Roman"/>
              </a:rPr>
              <a:t> </a:t>
            </a:r>
            <a:r>
              <a:rPr lang="en-US" sz="2900" dirty="0" err="1">
                <a:solidFill>
                  <a:srgbClr val="000000"/>
                </a:solidFill>
                <a:latin typeface="Times New Roman"/>
                <a:ea typeface="Times New Roman"/>
                <a:cs typeface="Times New Roman"/>
                <a:sym typeface="Times New Roman"/>
              </a:rPr>
              <a:t>thuật</a:t>
            </a:r>
            <a:r>
              <a:rPr lang="en-US" sz="2900" dirty="0">
                <a:solidFill>
                  <a:srgbClr val="000000"/>
                </a:solidFill>
                <a:latin typeface="Times New Roman"/>
                <a:ea typeface="Times New Roman"/>
                <a:cs typeface="Times New Roman"/>
                <a:sym typeface="Times New Roman"/>
              </a:rPr>
              <a:t> </a:t>
            </a:r>
            <a:r>
              <a:rPr lang="en-US" sz="2900" dirty="0" err="1">
                <a:solidFill>
                  <a:srgbClr val="000000"/>
                </a:solidFill>
                <a:latin typeface="Times New Roman"/>
                <a:ea typeface="Times New Roman"/>
                <a:cs typeface="Times New Roman"/>
                <a:sym typeface="Times New Roman"/>
              </a:rPr>
              <a:t>toán</a:t>
            </a:r>
            <a:r>
              <a:rPr lang="en-US" sz="2900" dirty="0">
                <a:solidFill>
                  <a:srgbClr val="000000"/>
                </a:solidFill>
                <a:latin typeface="Times New Roman"/>
                <a:ea typeface="Times New Roman"/>
                <a:cs typeface="Times New Roman"/>
                <a:sym typeface="Times New Roman"/>
              </a:rPr>
              <a:t> </a:t>
            </a:r>
            <a:r>
              <a:rPr lang="en-US" sz="2900" dirty="0" err="1">
                <a:solidFill>
                  <a:srgbClr val="000000"/>
                </a:solidFill>
                <a:latin typeface="Times New Roman"/>
                <a:ea typeface="Times New Roman"/>
                <a:cs typeface="Times New Roman"/>
                <a:sym typeface="Times New Roman"/>
              </a:rPr>
              <a:t>thông</a:t>
            </a:r>
            <a:r>
              <a:rPr lang="en-US" sz="2900" dirty="0">
                <a:solidFill>
                  <a:srgbClr val="000000"/>
                </a:solidFill>
                <a:latin typeface="Times New Roman"/>
                <a:ea typeface="Times New Roman"/>
                <a:cs typeface="Times New Roman"/>
                <a:sym typeface="Times New Roman"/>
              </a:rPr>
              <a:t> qua </a:t>
            </a:r>
            <a:r>
              <a:rPr lang="en-US" sz="2900" dirty="0" err="1">
                <a:solidFill>
                  <a:srgbClr val="000000"/>
                </a:solidFill>
                <a:latin typeface="Times New Roman"/>
                <a:ea typeface="Times New Roman"/>
                <a:cs typeface="Times New Roman"/>
                <a:sym typeface="Times New Roman"/>
              </a:rPr>
              <a:t>kết</a:t>
            </a:r>
            <a:r>
              <a:rPr lang="en-US" sz="2900" dirty="0">
                <a:solidFill>
                  <a:srgbClr val="000000"/>
                </a:solidFill>
                <a:latin typeface="Times New Roman"/>
                <a:ea typeface="Times New Roman"/>
                <a:cs typeface="Times New Roman"/>
                <a:sym typeface="Times New Roman"/>
              </a:rPr>
              <a:t> </a:t>
            </a:r>
            <a:r>
              <a:rPr lang="en-US" sz="2900" dirty="0" err="1">
                <a:solidFill>
                  <a:srgbClr val="000000"/>
                </a:solidFill>
                <a:latin typeface="Times New Roman"/>
                <a:ea typeface="Times New Roman"/>
                <a:cs typeface="Times New Roman"/>
                <a:sym typeface="Times New Roman"/>
              </a:rPr>
              <a:t>quả</a:t>
            </a:r>
            <a:r>
              <a:rPr lang="en-US" sz="2900" dirty="0">
                <a:solidFill>
                  <a:srgbClr val="000000"/>
                </a:solidFill>
                <a:latin typeface="Times New Roman"/>
                <a:ea typeface="Times New Roman"/>
                <a:cs typeface="Times New Roman"/>
                <a:sym typeface="Times New Roman"/>
              </a:rPr>
              <a:t> </a:t>
            </a:r>
            <a:r>
              <a:rPr lang="en-US" sz="2900" dirty="0" err="1">
                <a:solidFill>
                  <a:srgbClr val="000000"/>
                </a:solidFill>
                <a:latin typeface="Times New Roman"/>
                <a:ea typeface="Times New Roman"/>
                <a:cs typeface="Times New Roman"/>
                <a:sym typeface="Times New Roman"/>
              </a:rPr>
              <a:t>thực</a:t>
            </a:r>
            <a:r>
              <a:rPr lang="en-US" sz="2900" dirty="0">
                <a:solidFill>
                  <a:srgbClr val="000000"/>
                </a:solidFill>
                <a:latin typeface="Times New Roman"/>
                <a:ea typeface="Times New Roman"/>
                <a:cs typeface="Times New Roman"/>
                <a:sym typeface="Times New Roman"/>
              </a:rPr>
              <a:t> </a:t>
            </a:r>
            <a:r>
              <a:rPr lang="en-US" sz="2900" dirty="0" err="1">
                <a:solidFill>
                  <a:srgbClr val="000000"/>
                </a:solidFill>
                <a:latin typeface="Times New Roman"/>
                <a:ea typeface="Times New Roman"/>
                <a:cs typeface="Times New Roman"/>
                <a:sym typeface="Times New Roman"/>
              </a:rPr>
              <a:t>nghiệm</a:t>
            </a:r>
            <a:r>
              <a:rPr lang="en-US" sz="2900" dirty="0">
                <a:solidFill>
                  <a:srgbClr val="000000"/>
                </a:solidFill>
                <a:latin typeface="Times New Roman"/>
                <a:ea typeface="Times New Roman"/>
                <a:cs typeface="Times New Roman"/>
                <a:sym typeface="Times New Roman"/>
              </a:rPr>
              <a:t>.</a:t>
            </a:r>
          </a:p>
          <a:p>
            <a:pPr marL="582410" lvl="1" indent="-291205">
              <a:lnSpc>
                <a:spcPts val="2427"/>
              </a:lnSpc>
              <a:buFont typeface="Arial"/>
              <a:buChar char="•"/>
            </a:pPr>
            <a:r>
              <a:rPr lang="en-US" sz="2900" dirty="0" err="1">
                <a:solidFill>
                  <a:srgbClr val="000000"/>
                </a:solidFill>
                <a:latin typeface="Times New Roman"/>
                <a:ea typeface="Times New Roman"/>
                <a:cs typeface="Times New Roman"/>
                <a:sym typeface="Times New Roman"/>
              </a:rPr>
              <a:t>Nâng</a:t>
            </a:r>
            <a:r>
              <a:rPr lang="en-US" sz="2900" dirty="0">
                <a:solidFill>
                  <a:srgbClr val="000000"/>
                </a:solidFill>
                <a:latin typeface="Times New Roman"/>
                <a:ea typeface="Times New Roman"/>
                <a:cs typeface="Times New Roman"/>
                <a:sym typeface="Times New Roman"/>
              </a:rPr>
              <a:t> </a:t>
            </a:r>
            <a:r>
              <a:rPr lang="en-US" sz="2900" dirty="0" err="1">
                <a:solidFill>
                  <a:srgbClr val="000000"/>
                </a:solidFill>
                <a:latin typeface="Times New Roman"/>
                <a:ea typeface="Times New Roman"/>
                <a:cs typeface="Times New Roman"/>
                <a:sym typeface="Times New Roman"/>
              </a:rPr>
              <a:t>cao</a:t>
            </a:r>
            <a:r>
              <a:rPr lang="en-US" sz="2900" dirty="0">
                <a:solidFill>
                  <a:srgbClr val="000000"/>
                </a:solidFill>
                <a:latin typeface="Times New Roman"/>
                <a:ea typeface="Times New Roman"/>
                <a:cs typeface="Times New Roman"/>
                <a:sym typeface="Times New Roman"/>
              </a:rPr>
              <a:t> </a:t>
            </a:r>
            <a:r>
              <a:rPr lang="en-US" sz="2900" dirty="0" err="1">
                <a:solidFill>
                  <a:srgbClr val="000000"/>
                </a:solidFill>
                <a:latin typeface="Times New Roman"/>
                <a:ea typeface="Times New Roman"/>
                <a:cs typeface="Times New Roman"/>
                <a:sym typeface="Times New Roman"/>
              </a:rPr>
              <a:t>kỹ</a:t>
            </a:r>
            <a:r>
              <a:rPr lang="en-US" sz="2900" dirty="0">
                <a:solidFill>
                  <a:srgbClr val="000000"/>
                </a:solidFill>
                <a:latin typeface="Times New Roman"/>
                <a:ea typeface="Times New Roman"/>
                <a:cs typeface="Times New Roman"/>
                <a:sym typeface="Times New Roman"/>
              </a:rPr>
              <a:t> </a:t>
            </a:r>
            <a:r>
              <a:rPr lang="en-US" sz="2900" dirty="0" err="1">
                <a:solidFill>
                  <a:srgbClr val="000000"/>
                </a:solidFill>
                <a:latin typeface="Times New Roman"/>
                <a:ea typeface="Times New Roman"/>
                <a:cs typeface="Times New Roman"/>
                <a:sym typeface="Times New Roman"/>
              </a:rPr>
              <a:t>năng</a:t>
            </a:r>
            <a:r>
              <a:rPr lang="en-US" sz="2900" dirty="0">
                <a:solidFill>
                  <a:srgbClr val="000000"/>
                </a:solidFill>
                <a:latin typeface="Times New Roman"/>
                <a:ea typeface="Times New Roman"/>
                <a:cs typeface="Times New Roman"/>
                <a:sym typeface="Times New Roman"/>
              </a:rPr>
              <a:t> </a:t>
            </a:r>
            <a:r>
              <a:rPr lang="en-US" sz="2900" dirty="0" err="1">
                <a:solidFill>
                  <a:srgbClr val="000000"/>
                </a:solidFill>
                <a:latin typeface="Times New Roman"/>
                <a:ea typeface="Times New Roman"/>
                <a:cs typeface="Times New Roman"/>
                <a:sym typeface="Times New Roman"/>
              </a:rPr>
              <a:t>lập</a:t>
            </a:r>
            <a:r>
              <a:rPr lang="en-US" sz="2900" dirty="0">
                <a:solidFill>
                  <a:srgbClr val="000000"/>
                </a:solidFill>
                <a:latin typeface="Times New Roman"/>
                <a:ea typeface="Times New Roman"/>
                <a:cs typeface="Times New Roman"/>
                <a:sym typeface="Times New Roman"/>
              </a:rPr>
              <a:t> </a:t>
            </a:r>
            <a:r>
              <a:rPr lang="en-US" sz="2900" dirty="0" err="1">
                <a:solidFill>
                  <a:srgbClr val="000000"/>
                </a:solidFill>
                <a:latin typeface="Times New Roman"/>
                <a:ea typeface="Times New Roman"/>
                <a:cs typeface="Times New Roman"/>
                <a:sym typeface="Times New Roman"/>
              </a:rPr>
              <a:t>trình</a:t>
            </a:r>
            <a:r>
              <a:rPr lang="en-US" sz="2900" dirty="0">
                <a:solidFill>
                  <a:srgbClr val="000000"/>
                </a:solidFill>
                <a:latin typeface="Times New Roman"/>
                <a:ea typeface="Times New Roman"/>
                <a:cs typeface="Times New Roman"/>
                <a:sym typeface="Times New Roman"/>
              </a:rPr>
              <a:t> </a:t>
            </a:r>
            <a:r>
              <a:rPr lang="en-US" sz="2900" dirty="0" err="1">
                <a:solidFill>
                  <a:srgbClr val="000000"/>
                </a:solidFill>
                <a:latin typeface="Times New Roman"/>
                <a:ea typeface="Times New Roman"/>
                <a:cs typeface="Times New Roman"/>
                <a:sym typeface="Times New Roman"/>
              </a:rPr>
              <a:t>ngôn</a:t>
            </a:r>
            <a:r>
              <a:rPr lang="en-US" sz="2900" dirty="0">
                <a:solidFill>
                  <a:srgbClr val="000000"/>
                </a:solidFill>
                <a:latin typeface="Times New Roman"/>
                <a:ea typeface="Times New Roman"/>
                <a:cs typeface="Times New Roman"/>
                <a:sym typeface="Times New Roman"/>
              </a:rPr>
              <a:t> </a:t>
            </a:r>
            <a:r>
              <a:rPr lang="en-US" sz="2900" dirty="0" err="1">
                <a:solidFill>
                  <a:srgbClr val="000000"/>
                </a:solidFill>
                <a:latin typeface="Times New Roman"/>
                <a:ea typeface="Times New Roman"/>
                <a:cs typeface="Times New Roman"/>
                <a:sym typeface="Times New Roman"/>
              </a:rPr>
              <a:t>ngữ</a:t>
            </a:r>
            <a:r>
              <a:rPr lang="en-US" sz="2900" dirty="0">
                <a:solidFill>
                  <a:srgbClr val="000000"/>
                </a:solidFill>
                <a:latin typeface="Times New Roman"/>
                <a:ea typeface="Times New Roman"/>
                <a:cs typeface="Times New Roman"/>
                <a:sym typeface="Times New Roman"/>
              </a:rPr>
              <a:t> C </a:t>
            </a:r>
            <a:r>
              <a:rPr lang="en-US" sz="2900" dirty="0" err="1">
                <a:solidFill>
                  <a:srgbClr val="000000"/>
                </a:solidFill>
                <a:latin typeface="Times New Roman"/>
                <a:ea typeface="Times New Roman"/>
                <a:cs typeface="Times New Roman"/>
                <a:sym typeface="Times New Roman"/>
              </a:rPr>
              <a:t>và</a:t>
            </a:r>
            <a:r>
              <a:rPr lang="en-US" sz="2900" dirty="0">
                <a:solidFill>
                  <a:srgbClr val="000000"/>
                </a:solidFill>
                <a:latin typeface="Times New Roman"/>
                <a:ea typeface="Times New Roman"/>
                <a:cs typeface="Times New Roman"/>
                <a:sym typeface="Times New Roman"/>
              </a:rPr>
              <a:t> </a:t>
            </a:r>
            <a:r>
              <a:rPr lang="en-US" sz="2900" dirty="0" err="1">
                <a:solidFill>
                  <a:srgbClr val="000000"/>
                </a:solidFill>
                <a:latin typeface="Times New Roman"/>
                <a:ea typeface="Times New Roman"/>
                <a:cs typeface="Times New Roman"/>
                <a:sym typeface="Times New Roman"/>
              </a:rPr>
              <a:t>khả</a:t>
            </a:r>
            <a:r>
              <a:rPr lang="en-US" sz="2900" dirty="0">
                <a:solidFill>
                  <a:srgbClr val="000000"/>
                </a:solidFill>
                <a:latin typeface="Times New Roman"/>
                <a:ea typeface="Times New Roman"/>
                <a:cs typeface="Times New Roman"/>
                <a:sym typeface="Times New Roman"/>
              </a:rPr>
              <a:t> </a:t>
            </a:r>
            <a:r>
              <a:rPr lang="en-US" sz="2900" dirty="0" err="1">
                <a:solidFill>
                  <a:srgbClr val="000000"/>
                </a:solidFill>
                <a:latin typeface="Times New Roman"/>
                <a:ea typeface="Times New Roman"/>
                <a:cs typeface="Times New Roman"/>
                <a:sym typeface="Times New Roman"/>
              </a:rPr>
              <a:t>năng</a:t>
            </a:r>
            <a:r>
              <a:rPr lang="en-US" sz="2900" dirty="0">
                <a:solidFill>
                  <a:srgbClr val="000000"/>
                </a:solidFill>
                <a:latin typeface="Times New Roman"/>
                <a:ea typeface="Times New Roman"/>
                <a:cs typeface="Times New Roman"/>
                <a:sym typeface="Times New Roman"/>
              </a:rPr>
              <a:t> </a:t>
            </a:r>
            <a:r>
              <a:rPr lang="en-US" sz="2900" dirty="0" err="1">
                <a:solidFill>
                  <a:srgbClr val="000000"/>
                </a:solidFill>
                <a:latin typeface="Times New Roman"/>
                <a:ea typeface="Times New Roman"/>
                <a:cs typeface="Times New Roman"/>
                <a:sym typeface="Times New Roman"/>
              </a:rPr>
              <a:t>tư</a:t>
            </a:r>
            <a:r>
              <a:rPr lang="en-US" sz="2900" dirty="0">
                <a:solidFill>
                  <a:srgbClr val="000000"/>
                </a:solidFill>
                <a:latin typeface="Times New Roman"/>
                <a:ea typeface="Times New Roman"/>
                <a:cs typeface="Times New Roman"/>
                <a:sym typeface="Times New Roman"/>
              </a:rPr>
              <a:t> </a:t>
            </a:r>
            <a:r>
              <a:rPr lang="en-US" sz="2900" dirty="0" err="1">
                <a:solidFill>
                  <a:srgbClr val="000000"/>
                </a:solidFill>
                <a:latin typeface="Times New Roman"/>
                <a:ea typeface="Times New Roman"/>
                <a:cs typeface="Times New Roman"/>
                <a:sym typeface="Times New Roman"/>
              </a:rPr>
              <a:t>duy</a:t>
            </a:r>
            <a:r>
              <a:rPr lang="en-US" sz="2900" dirty="0">
                <a:solidFill>
                  <a:srgbClr val="000000"/>
                </a:solidFill>
                <a:latin typeface="Times New Roman"/>
                <a:ea typeface="Times New Roman"/>
                <a:cs typeface="Times New Roman"/>
                <a:sym typeface="Times New Roman"/>
              </a:rPr>
              <a:t> </a:t>
            </a:r>
            <a:r>
              <a:rPr lang="en-US" sz="2900" dirty="0" err="1">
                <a:solidFill>
                  <a:srgbClr val="000000"/>
                </a:solidFill>
                <a:latin typeface="Times New Roman"/>
                <a:ea typeface="Times New Roman"/>
                <a:cs typeface="Times New Roman"/>
                <a:sym typeface="Times New Roman"/>
              </a:rPr>
              <a:t>thuật</a:t>
            </a:r>
            <a:r>
              <a:rPr lang="en-US" sz="2900" dirty="0">
                <a:solidFill>
                  <a:srgbClr val="000000"/>
                </a:solidFill>
                <a:latin typeface="Times New Roman"/>
                <a:ea typeface="Times New Roman"/>
                <a:cs typeface="Times New Roman"/>
                <a:sym typeface="Times New Roman"/>
              </a:rPr>
              <a:t> </a:t>
            </a:r>
            <a:r>
              <a:rPr lang="en-US" sz="2900" dirty="0" err="1">
                <a:solidFill>
                  <a:srgbClr val="000000"/>
                </a:solidFill>
                <a:latin typeface="Times New Roman"/>
                <a:ea typeface="Times New Roman"/>
                <a:cs typeface="Times New Roman"/>
                <a:sym typeface="Times New Roman"/>
              </a:rPr>
              <a:t>toán</a:t>
            </a:r>
            <a:r>
              <a:rPr lang="en-US" sz="2900" dirty="0">
                <a:solidFill>
                  <a:srgbClr val="000000"/>
                </a:solidFill>
                <a:latin typeface="Times New Roman"/>
                <a:ea typeface="Times New Roman"/>
                <a:cs typeface="Times New Roman"/>
                <a:sym typeface="Times New Roman"/>
              </a:rPr>
              <a:t>.</a:t>
            </a:r>
          </a:p>
          <a:p>
            <a:pPr algn="ctr">
              <a:lnSpc>
                <a:spcPts val="2427"/>
              </a:lnSpc>
            </a:pPr>
            <a:endParaRPr lang="en-US" sz="2697" dirty="0">
              <a:solidFill>
                <a:srgbClr val="000000"/>
              </a:solidFill>
              <a:latin typeface="Times New Roman"/>
              <a:ea typeface="Times New Roman"/>
              <a:cs typeface="Times New Roman"/>
              <a:sym typeface="Times New Roman"/>
            </a:endParaRPr>
          </a:p>
        </p:txBody>
      </p:sp>
      <p:sp>
        <p:nvSpPr>
          <p:cNvPr id="20" name="TextBox 20"/>
          <p:cNvSpPr txBox="1"/>
          <p:nvPr/>
        </p:nvSpPr>
        <p:spPr>
          <a:xfrm>
            <a:off x="5520416" y="323701"/>
            <a:ext cx="9499399" cy="781050"/>
          </a:xfrm>
          <a:prstGeom prst="rect">
            <a:avLst/>
          </a:prstGeom>
        </p:spPr>
        <p:txBody>
          <a:bodyPr lIns="0" tIns="0" rIns="0" bIns="0" rtlCol="0" anchor="t">
            <a:spAutoFit/>
          </a:bodyPr>
          <a:lstStyle/>
          <a:p>
            <a:pPr algn="ctr">
              <a:lnSpc>
                <a:spcPts val="5400"/>
              </a:lnSpc>
            </a:pPr>
            <a:r>
              <a:rPr lang="en-US" sz="6000" dirty="0">
                <a:solidFill>
                  <a:srgbClr val="383C82"/>
                </a:solidFill>
                <a:latin typeface="Times New Roman"/>
                <a:ea typeface="Times New Roman"/>
                <a:cs typeface="Times New Roman"/>
                <a:sym typeface="Times New Roman"/>
              </a:rPr>
              <a:t>MỤC TIÊU NGHIÊN CỨU</a:t>
            </a:r>
          </a:p>
        </p:txBody>
      </p:sp>
      <p:sp>
        <p:nvSpPr>
          <p:cNvPr id="21" name="TextBox 21"/>
          <p:cNvSpPr txBox="1"/>
          <p:nvPr/>
        </p:nvSpPr>
        <p:spPr>
          <a:xfrm>
            <a:off x="16630021" y="9204811"/>
            <a:ext cx="629279" cy="847725"/>
          </a:xfrm>
          <a:prstGeom prst="rect">
            <a:avLst/>
          </a:prstGeom>
        </p:spPr>
        <p:txBody>
          <a:bodyPr lIns="0" tIns="0" rIns="0" bIns="0" rtlCol="0" anchor="t">
            <a:spAutoFit/>
          </a:bodyPr>
          <a:lstStyle/>
          <a:p>
            <a:pPr algn="ctr">
              <a:lnSpc>
                <a:spcPts val="3150"/>
              </a:lnSpc>
            </a:pPr>
            <a:r>
              <a:rPr lang="en-US" sz="3500">
                <a:solidFill>
                  <a:srgbClr val="FFFFFF"/>
                </a:solidFill>
                <a:latin typeface="KG Primary Penmanship"/>
                <a:ea typeface="KG Primary Penmanship"/>
                <a:cs typeface="KG Primary Penmanship"/>
                <a:sym typeface="KG Primary Penmanship"/>
              </a:rPr>
              <a:t>06</a:t>
            </a:r>
          </a:p>
          <a:p>
            <a:pPr algn="ctr">
              <a:lnSpc>
                <a:spcPts val="3150"/>
              </a:lnSpc>
            </a:pPr>
            <a:endParaRPr lang="en-US" sz="3500">
              <a:solidFill>
                <a:srgbClr val="FFFFFF"/>
              </a:solidFill>
              <a:latin typeface="KG Primary Penmanship"/>
              <a:ea typeface="KG Primary Penmanship"/>
              <a:cs typeface="KG Primary Penmanship"/>
              <a:sym typeface="KG Primary Penmanship"/>
            </a:endParaRPr>
          </a:p>
        </p:txBody>
      </p:sp>
      <p:sp>
        <p:nvSpPr>
          <p:cNvPr id="22" name="AutoShape 22"/>
          <p:cNvSpPr/>
          <p:nvPr/>
        </p:nvSpPr>
        <p:spPr>
          <a:xfrm>
            <a:off x="5520416" y="1485900"/>
            <a:ext cx="9906384" cy="19050"/>
          </a:xfrm>
          <a:prstGeom prst="line">
            <a:avLst/>
          </a:prstGeom>
          <a:ln w="38100" cap="flat">
            <a:solidFill>
              <a:srgbClr val="000000"/>
            </a:solidFill>
            <a:prstDash val="solid"/>
            <a:headEnd type="none" w="sm" len="sm"/>
            <a:tailEnd type="none" w="sm" len="sm"/>
          </a:ln>
        </p:spPr>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1000"/>
                                        <p:tgtEl>
                                          <p:spTgt spid="20"/>
                                        </p:tgtEl>
                                      </p:cBhvr>
                                    </p:animEffect>
                                    <p:anim calcmode="lin" valueType="num">
                                      <p:cBhvr>
                                        <p:cTn id="8" dur="1000" fill="hold"/>
                                        <p:tgtEl>
                                          <p:spTgt spid="20"/>
                                        </p:tgtEl>
                                        <p:attrNameLst>
                                          <p:attrName>ppt_x</p:attrName>
                                        </p:attrNameLst>
                                      </p:cBhvr>
                                      <p:tavLst>
                                        <p:tav tm="0">
                                          <p:val>
                                            <p:strVal val="#ppt_x"/>
                                          </p:val>
                                        </p:tav>
                                        <p:tav tm="100000">
                                          <p:val>
                                            <p:strVal val="#ppt_x"/>
                                          </p:val>
                                        </p:tav>
                                      </p:tavLst>
                                    </p:anim>
                                    <p:anim calcmode="lin" valueType="num">
                                      <p:cBhvr>
                                        <p:cTn id="9"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8">
                                            <p:txEl>
                                              <p:pRg st="0" end="0"/>
                                            </p:txEl>
                                          </p:spTgt>
                                        </p:tgtEl>
                                        <p:attrNameLst>
                                          <p:attrName>style.visibility</p:attrName>
                                        </p:attrNameLst>
                                      </p:cBhvr>
                                      <p:to>
                                        <p:strVal val="visible"/>
                                      </p:to>
                                    </p:set>
                                    <p:animEffect transition="in" filter="fade">
                                      <p:cBhvr>
                                        <p:cTn id="14" dur="1000"/>
                                        <p:tgtEl>
                                          <p:spTgt spid="18">
                                            <p:txEl>
                                              <p:pRg st="0" end="0"/>
                                            </p:txEl>
                                          </p:spTgt>
                                        </p:tgtEl>
                                      </p:cBhvr>
                                    </p:animEffect>
                                    <p:anim calcmode="lin" valueType="num">
                                      <p:cBhvr>
                                        <p:cTn id="15" dur="1000" fill="hold"/>
                                        <p:tgtEl>
                                          <p:spTgt spid="18">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18">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1000"/>
                                        <p:tgtEl>
                                          <p:spTgt spid="19"/>
                                        </p:tgtEl>
                                      </p:cBhvr>
                                    </p:animEffect>
                                    <p:anim calcmode="lin" valueType="num">
                                      <p:cBhvr>
                                        <p:cTn id="22" dur="1000" fill="hold"/>
                                        <p:tgtEl>
                                          <p:spTgt spid="19"/>
                                        </p:tgtEl>
                                        <p:attrNameLst>
                                          <p:attrName>ppt_x</p:attrName>
                                        </p:attrNameLst>
                                      </p:cBhvr>
                                      <p:tavLst>
                                        <p:tav tm="0">
                                          <p:val>
                                            <p:strVal val="#ppt_x"/>
                                          </p:val>
                                        </p:tav>
                                        <p:tav tm="100000">
                                          <p:val>
                                            <p:strVal val="#ppt_x"/>
                                          </p:val>
                                        </p:tav>
                                      </p:tavLst>
                                    </p:anim>
                                    <p:anim calcmode="lin" valueType="num">
                                      <p:cBhvr>
                                        <p:cTn id="23"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EFF5D9"/>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rot="7897044">
            <a:off x="-4439262" y="6578424"/>
            <a:ext cx="7673339" cy="10444950"/>
            <a:chOff x="0" y="0"/>
            <a:chExt cx="6350000" cy="8643620"/>
          </a:xfrm>
        </p:grpSpPr>
        <p:sp>
          <p:nvSpPr>
            <p:cNvPr id="3" name="Freeform 3"/>
            <p:cNvSpPr/>
            <p:nvPr/>
          </p:nvSpPr>
          <p:spPr>
            <a:xfrm>
              <a:off x="0" y="0"/>
              <a:ext cx="6350000" cy="8642350"/>
            </a:xfrm>
            <a:custGeom>
              <a:avLst/>
              <a:gdLst/>
              <a:ahLst/>
              <a:cxnLst/>
              <a:rect l="l" t="t" r="r" b="b"/>
              <a:pathLst>
                <a:path w="6350000" h="8642350">
                  <a:moveTo>
                    <a:pt x="6350000" y="624840"/>
                  </a:moveTo>
                  <a:cubicBezTo>
                    <a:pt x="6350000" y="543560"/>
                    <a:pt x="6309360" y="472440"/>
                    <a:pt x="6247130" y="430530"/>
                  </a:cubicBezTo>
                  <a:cubicBezTo>
                    <a:pt x="6259830" y="422910"/>
                    <a:pt x="6271260" y="412750"/>
                    <a:pt x="6281420" y="402590"/>
                  </a:cubicBezTo>
                  <a:cubicBezTo>
                    <a:pt x="6324600" y="358140"/>
                    <a:pt x="6350000" y="298450"/>
                    <a:pt x="6350000" y="236220"/>
                  </a:cubicBezTo>
                  <a:cubicBezTo>
                    <a:pt x="6350000" y="173990"/>
                    <a:pt x="6324600" y="114300"/>
                    <a:pt x="6281420" y="69850"/>
                  </a:cubicBezTo>
                  <a:cubicBezTo>
                    <a:pt x="6236970" y="25400"/>
                    <a:pt x="6176010" y="0"/>
                    <a:pt x="6115050" y="0"/>
                  </a:cubicBezTo>
                  <a:cubicBezTo>
                    <a:pt x="6052820" y="0"/>
                    <a:pt x="5991860" y="25400"/>
                    <a:pt x="5948680" y="68580"/>
                  </a:cubicBezTo>
                  <a:cubicBezTo>
                    <a:pt x="5937250" y="80010"/>
                    <a:pt x="5927090" y="92710"/>
                    <a:pt x="5919470" y="105410"/>
                  </a:cubicBezTo>
                  <a:cubicBezTo>
                    <a:pt x="5877560" y="41910"/>
                    <a:pt x="5805170" y="0"/>
                    <a:pt x="5723890" y="0"/>
                  </a:cubicBezTo>
                  <a:cubicBezTo>
                    <a:pt x="5642610" y="0"/>
                    <a:pt x="5570220" y="41910"/>
                    <a:pt x="5528310" y="105410"/>
                  </a:cubicBezTo>
                  <a:cubicBezTo>
                    <a:pt x="5486400" y="41910"/>
                    <a:pt x="5414010" y="0"/>
                    <a:pt x="5332730" y="0"/>
                  </a:cubicBezTo>
                  <a:cubicBezTo>
                    <a:pt x="5250180" y="0"/>
                    <a:pt x="5179060" y="41910"/>
                    <a:pt x="5137150" y="105410"/>
                  </a:cubicBezTo>
                  <a:cubicBezTo>
                    <a:pt x="5095241" y="41910"/>
                    <a:pt x="5022850" y="0"/>
                    <a:pt x="4941570" y="0"/>
                  </a:cubicBezTo>
                  <a:cubicBezTo>
                    <a:pt x="4860291" y="0"/>
                    <a:pt x="4787900" y="41910"/>
                    <a:pt x="4745990" y="105410"/>
                  </a:cubicBezTo>
                  <a:cubicBezTo>
                    <a:pt x="4704080" y="41910"/>
                    <a:pt x="4631690" y="0"/>
                    <a:pt x="4550410" y="0"/>
                  </a:cubicBezTo>
                  <a:cubicBezTo>
                    <a:pt x="4469130" y="0"/>
                    <a:pt x="4396740" y="41910"/>
                    <a:pt x="4354830" y="105410"/>
                  </a:cubicBezTo>
                  <a:cubicBezTo>
                    <a:pt x="4312920" y="41910"/>
                    <a:pt x="4240530" y="0"/>
                    <a:pt x="4159250" y="0"/>
                  </a:cubicBezTo>
                  <a:cubicBezTo>
                    <a:pt x="4077970" y="0"/>
                    <a:pt x="4005580" y="41910"/>
                    <a:pt x="3963670" y="105410"/>
                  </a:cubicBezTo>
                  <a:cubicBezTo>
                    <a:pt x="3921761" y="41910"/>
                    <a:pt x="3849370" y="0"/>
                    <a:pt x="3768091" y="0"/>
                  </a:cubicBezTo>
                  <a:cubicBezTo>
                    <a:pt x="3686811" y="0"/>
                    <a:pt x="3614420" y="41910"/>
                    <a:pt x="3572511" y="105410"/>
                  </a:cubicBezTo>
                  <a:cubicBezTo>
                    <a:pt x="3530601" y="41910"/>
                    <a:pt x="3458211" y="0"/>
                    <a:pt x="3376931" y="0"/>
                  </a:cubicBezTo>
                  <a:cubicBezTo>
                    <a:pt x="3295651" y="0"/>
                    <a:pt x="3216910" y="41910"/>
                    <a:pt x="3175000" y="105410"/>
                  </a:cubicBezTo>
                  <a:cubicBezTo>
                    <a:pt x="3133090" y="41910"/>
                    <a:pt x="3060700" y="0"/>
                    <a:pt x="2979420" y="0"/>
                  </a:cubicBezTo>
                  <a:cubicBezTo>
                    <a:pt x="2898140" y="0"/>
                    <a:pt x="2825750" y="41910"/>
                    <a:pt x="2783840" y="105410"/>
                  </a:cubicBezTo>
                  <a:cubicBezTo>
                    <a:pt x="2741930" y="41910"/>
                    <a:pt x="2669540" y="0"/>
                    <a:pt x="2588260" y="0"/>
                  </a:cubicBezTo>
                  <a:cubicBezTo>
                    <a:pt x="2505710" y="0"/>
                    <a:pt x="2434590" y="41910"/>
                    <a:pt x="2392680" y="105410"/>
                  </a:cubicBezTo>
                  <a:cubicBezTo>
                    <a:pt x="2350770" y="41910"/>
                    <a:pt x="2278380" y="0"/>
                    <a:pt x="2197100" y="0"/>
                  </a:cubicBezTo>
                  <a:cubicBezTo>
                    <a:pt x="2115820" y="0"/>
                    <a:pt x="2043430" y="41910"/>
                    <a:pt x="2001520" y="105410"/>
                  </a:cubicBezTo>
                  <a:cubicBezTo>
                    <a:pt x="1959610" y="41910"/>
                    <a:pt x="1887220" y="0"/>
                    <a:pt x="1805941" y="0"/>
                  </a:cubicBezTo>
                  <a:cubicBezTo>
                    <a:pt x="1723391" y="0"/>
                    <a:pt x="1652270" y="41910"/>
                    <a:pt x="1610361" y="105410"/>
                  </a:cubicBezTo>
                  <a:cubicBezTo>
                    <a:pt x="1568450" y="41910"/>
                    <a:pt x="1496061" y="0"/>
                    <a:pt x="1414781" y="0"/>
                  </a:cubicBezTo>
                  <a:cubicBezTo>
                    <a:pt x="1329691" y="0"/>
                    <a:pt x="1257300" y="41910"/>
                    <a:pt x="1215391" y="105410"/>
                  </a:cubicBezTo>
                  <a:cubicBezTo>
                    <a:pt x="1173481" y="41910"/>
                    <a:pt x="1101091" y="0"/>
                    <a:pt x="1019811" y="0"/>
                  </a:cubicBezTo>
                  <a:cubicBezTo>
                    <a:pt x="937261" y="0"/>
                    <a:pt x="866141" y="41910"/>
                    <a:pt x="824231" y="105410"/>
                  </a:cubicBezTo>
                  <a:cubicBezTo>
                    <a:pt x="782321" y="41910"/>
                    <a:pt x="709931" y="0"/>
                    <a:pt x="628650" y="0"/>
                  </a:cubicBezTo>
                  <a:cubicBezTo>
                    <a:pt x="544830" y="0"/>
                    <a:pt x="473710" y="41910"/>
                    <a:pt x="431800" y="105410"/>
                  </a:cubicBezTo>
                  <a:cubicBezTo>
                    <a:pt x="422910" y="92710"/>
                    <a:pt x="412750" y="80010"/>
                    <a:pt x="402590" y="68580"/>
                  </a:cubicBezTo>
                  <a:cubicBezTo>
                    <a:pt x="358140" y="25400"/>
                    <a:pt x="297180" y="0"/>
                    <a:pt x="234950" y="0"/>
                  </a:cubicBezTo>
                  <a:cubicBezTo>
                    <a:pt x="172720" y="0"/>
                    <a:pt x="113030" y="25400"/>
                    <a:pt x="68580" y="68580"/>
                  </a:cubicBezTo>
                  <a:cubicBezTo>
                    <a:pt x="25400" y="113030"/>
                    <a:pt x="0" y="172720"/>
                    <a:pt x="0" y="234950"/>
                  </a:cubicBezTo>
                  <a:cubicBezTo>
                    <a:pt x="0" y="297180"/>
                    <a:pt x="25400" y="356870"/>
                    <a:pt x="68580" y="401320"/>
                  </a:cubicBezTo>
                  <a:cubicBezTo>
                    <a:pt x="78740" y="411480"/>
                    <a:pt x="90170" y="421640"/>
                    <a:pt x="102870" y="429260"/>
                  </a:cubicBezTo>
                  <a:cubicBezTo>
                    <a:pt x="40640" y="472440"/>
                    <a:pt x="0" y="543560"/>
                    <a:pt x="0" y="624840"/>
                  </a:cubicBezTo>
                  <a:cubicBezTo>
                    <a:pt x="0" y="706120"/>
                    <a:pt x="40640" y="777240"/>
                    <a:pt x="102870" y="819150"/>
                  </a:cubicBezTo>
                  <a:cubicBezTo>
                    <a:pt x="40640" y="861060"/>
                    <a:pt x="0" y="932180"/>
                    <a:pt x="0" y="1013460"/>
                  </a:cubicBezTo>
                  <a:cubicBezTo>
                    <a:pt x="0" y="1094740"/>
                    <a:pt x="40640" y="1165860"/>
                    <a:pt x="102870" y="1207770"/>
                  </a:cubicBezTo>
                  <a:cubicBezTo>
                    <a:pt x="40640" y="1249680"/>
                    <a:pt x="0" y="1322070"/>
                    <a:pt x="0" y="1402080"/>
                  </a:cubicBezTo>
                  <a:cubicBezTo>
                    <a:pt x="0" y="1483360"/>
                    <a:pt x="40640" y="1554480"/>
                    <a:pt x="102870" y="1596390"/>
                  </a:cubicBezTo>
                  <a:cubicBezTo>
                    <a:pt x="40640" y="1638300"/>
                    <a:pt x="0" y="1709420"/>
                    <a:pt x="0" y="1790700"/>
                  </a:cubicBezTo>
                  <a:cubicBezTo>
                    <a:pt x="0" y="1871980"/>
                    <a:pt x="40640" y="1943100"/>
                    <a:pt x="102870" y="1985010"/>
                  </a:cubicBezTo>
                  <a:cubicBezTo>
                    <a:pt x="40640" y="2026920"/>
                    <a:pt x="0" y="2099310"/>
                    <a:pt x="0" y="2179320"/>
                  </a:cubicBezTo>
                  <a:cubicBezTo>
                    <a:pt x="0" y="2260600"/>
                    <a:pt x="40640" y="2331720"/>
                    <a:pt x="102870" y="2373630"/>
                  </a:cubicBezTo>
                  <a:cubicBezTo>
                    <a:pt x="40640" y="2418080"/>
                    <a:pt x="0" y="2489200"/>
                    <a:pt x="0" y="2570480"/>
                  </a:cubicBezTo>
                  <a:cubicBezTo>
                    <a:pt x="0" y="2651760"/>
                    <a:pt x="40640" y="2722880"/>
                    <a:pt x="102870" y="2764790"/>
                  </a:cubicBezTo>
                  <a:cubicBezTo>
                    <a:pt x="40640" y="2806700"/>
                    <a:pt x="0" y="2879090"/>
                    <a:pt x="0" y="2959100"/>
                  </a:cubicBezTo>
                  <a:cubicBezTo>
                    <a:pt x="0" y="3040380"/>
                    <a:pt x="40640" y="3111500"/>
                    <a:pt x="102870" y="3153410"/>
                  </a:cubicBezTo>
                  <a:cubicBezTo>
                    <a:pt x="40640" y="3195320"/>
                    <a:pt x="0" y="3266440"/>
                    <a:pt x="0" y="3347720"/>
                  </a:cubicBezTo>
                  <a:cubicBezTo>
                    <a:pt x="0" y="3429000"/>
                    <a:pt x="40640" y="3500120"/>
                    <a:pt x="102870" y="3542030"/>
                  </a:cubicBezTo>
                  <a:cubicBezTo>
                    <a:pt x="40640" y="3583940"/>
                    <a:pt x="0" y="3655060"/>
                    <a:pt x="0" y="3736340"/>
                  </a:cubicBezTo>
                  <a:cubicBezTo>
                    <a:pt x="0" y="3817620"/>
                    <a:pt x="40640" y="3888740"/>
                    <a:pt x="102870" y="3930650"/>
                  </a:cubicBezTo>
                  <a:cubicBezTo>
                    <a:pt x="40640" y="3973830"/>
                    <a:pt x="0" y="4044950"/>
                    <a:pt x="0" y="4124959"/>
                  </a:cubicBezTo>
                  <a:cubicBezTo>
                    <a:pt x="0" y="4206239"/>
                    <a:pt x="40640" y="4277359"/>
                    <a:pt x="102870" y="4319269"/>
                  </a:cubicBezTo>
                  <a:cubicBezTo>
                    <a:pt x="40640" y="4361180"/>
                    <a:pt x="0" y="4432300"/>
                    <a:pt x="0" y="4513580"/>
                  </a:cubicBezTo>
                  <a:cubicBezTo>
                    <a:pt x="0" y="4594860"/>
                    <a:pt x="40640" y="4665980"/>
                    <a:pt x="102870" y="4707890"/>
                  </a:cubicBezTo>
                  <a:cubicBezTo>
                    <a:pt x="40640" y="4749800"/>
                    <a:pt x="0" y="4820920"/>
                    <a:pt x="0" y="4902200"/>
                  </a:cubicBezTo>
                  <a:cubicBezTo>
                    <a:pt x="0" y="4983480"/>
                    <a:pt x="40640" y="5054600"/>
                    <a:pt x="102870" y="5096510"/>
                  </a:cubicBezTo>
                  <a:cubicBezTo>
                    <a:pt x="40640" y="5138420"/>
                    <a:pt x="0" y="5210810"/>
                    <a:pt x="0" y="5290820"/>
                  </a:cubicBezTo>
                  <a:cubicBezTo>
                    <a:pt x="0" y="5372100"/>
                    <a:pt x="40640" y="5443220"/>
                    <a:pt x="102870" y="5485130"/>
                  </a:cubicBezTo>
                  <a:cubicBezTo>
                    <a:pt x="40640" y="5527039"/>
                    <a:pt x="0" y="5598159"/>
                    <a:pt x="0" y="5679439"/>
                  </a:cubicBezTo>
                  <a:cubicBezTo>
                    <a:pt x="0" y="5760719"/>
                    <a:pt x="40640" y="5831839"/>
                    <a:pt x="102870" y="5873749"/>
                  </a:cubicBezTo>
                  <a:cubicBezTo>
                    <a:pt x="40640" y="5915659"/>
                    <a:pt x="0" y="5986779"/>
                    <a:pt x="0" y="6068059"/>
                  </a:cubicBezTo>
                  <a:cubicBezTo>
                    <a:pt x="0" y="6149339"/>
                    <a:pt x="40640" y="6220459"/>
                    <a:pt x="102870" y="6262369"/>
                  </a:cubicBezTo>
                  <a:cubicBezTo>
                    <a:pt x="40640" y="6304280"/>
                    <a:pt x="0" y="6375400"/>
                    <a:pt x="0" y="6456680"/>
                  </a:cubicBezTo>
                  <a:cubicBezTo>
                    <a:pt x="0" y="6537960"/>
                    <a:pt x="40640" y="6609080"/>
                    <a:pt x="102870" y="6650990"/>
                  </a:cubicBezTo>
                  <a:cubicBezTo>
                    <a:pt x="40640" y="6692900"/>
                    <a:pt x="0" y="6764020"/>
                    <a:pt x="0" y="6845300"/>
                  </a:cubicBezTo>
                  <a:cubicBezTo>
                    <a:pt x="0" y="6926580"/>
                    <a:pt x="40640" y="6997700"/>
                    <a:pt x="102870" y="7039610"/>
                  </a:cubicBezTo>
                  <a:cubicBezTo>
                    <a:pt x="40640" y="7082790"/>
                    <a:pt x="0" y="7153910"/>
                    <a:pt x="0" y="7233920"/>
                  </a:cubicBezTo>
                  <a:cubicBezTo>
                    <a:pt x="0" y="7315200"/>
                    <a:pt x="40640" y="7386320"/>
                    <a:pt x="102870" y="7428230"/>
                  </a:cubicBezTo>
                  <a:cubicBezTo>
                    <a:pt x="40640" y="7470139"/>
                    <a:pt x="0" y="7541260"/>
                    <a:pt x="0" y="7622539"/>
                  </a:cubicBezTo>
                  <a:cubicBezTo>
                    <a:pt x="0" y="7703819"/>
                    <a:pt x="40640" y="7774939"/>
                    <a:pt x="102870" y="7816849"/>
                  </a:cubicBezTo>
                  <a:cubicBezTo>
                    <a:pt x="40640" y="7866380"/>
                    <a:pt x="0" y="7937500"/>
                    <a:pt x="0" y="8018780"/>
                  </a:cubicBezTo>
                  <a:cubicBezTo>
                    <a:pt x="0" y="8100061"/>
                    <a:pt x="40640" y="8171180"/>
                    <a:pt x="102870" y="8213090"/>
                  </a:cubicBezTo>
                  <a:cubicBezTo>
                    <a:pt x="90170" y="8220710"/>
                    <a:pt x="78740" y="8230870"/>
                    <a:pt x="68580" y="8241030"/>
                  </a:cubicBezTo>
                  <a:cubicBezTo>
                    <a:pt x="25400" y="8285480"/>
                    <a:pt x="0" y="8346440"/>
                    <a:pt x="0" y="8407400"/>
                  </a:cubicBezTo>
                  <a:cubicBezTo>
                    <a:pt x="0" y="8469630"/>
                    <a:pt x="25400" y="8529320"/>
                    <a:pt x="68580" y="8573770"/>
                  </a:cubicBezTo>
                  <a:cubicBezTo>
                    <a:pt x="111760" y="8616950"/>
                    <a:pt x="172720" y="8642350"/>
                    <a:pt x="234950" y="8642350"/>
                  </a:cubicBezTo>
                  <a:cubicBezTo>
                    <a:pt x="297180" y="8642350"/>
                    <a:pt x="356870" y="8616950"/>
                    <a:pt x="401320" y="8573770"/>
                  </a:cubicBezTo>
                  <a:cubicBezTo>
                    <a:pt x="412750" y="8562339"/>
                    <a:pt x="422910" y="8549639"/>
                    <a:pt x="430530" y="8536939"/>
                  </a:cubicBezTo>
                  <a:cubicBezTo>
                    <a:pt x="472440" y="8600439"/>
                    <a:pt x="544830" y="8642349"/>
                    <a:pt x="626110" y="8642349"/>
                  </a:cubicBezTo>
                  <a:cubicBezTo>
                    <a:pt x="707390" y="8642349"/>
                    <a:pt x="779780" y="8600439"/>
                    <a:pt x="821690" y="8536939"/>
                  </a:cubicBezTo>
                  <a:cubicBezTo>
                    <a:pt x="863600" y="8600439"/>
                    <a:pt x="935990" y="8642349"/>
                    <a:pt x="1017270" y="8642349"/>
                  </a:cubicBezTo>
                  <a:cubicBezTo>
                    <a:pt x="1099820" y="8642349"/>
                    <a:pt x="1172210" y="8600439"/>
                    <a:pt x="1212850" y="8536939"/>
                  </a:cubicBezTo>
                  <a:cubicBezTo>
                    <a:pt x="1254760" y="8600439"/>
                    <a:pt x="1327150" y="8642349"/>
                    <a:pt x="1408430" y="8642349"/>
                  </a:cubicBezTo>
                  <a:cubicBezTo>
                    <a:pt x="1489710" y="8642349"/>
                    <a:pt x="1562100" y="8600439"/>
                    <a:pt x="1604010" y="8536939"/>
                  </a:cubicBezTo>
                  <a:cubicBezTo>
                    <a:pt x="1645920" y="8600439"/>
                    <a:pt x="1718310" y="8642349"/>
                    <a:pt x="1799590" y="8642349"/>
                  </a:cubicBezTo>
                  <a:cubicBezTo>
                    <a:pt x="1880870" y="8642349"/>
                    <a:pt x="1953260" y="8600439"/>
                    <a:pt x="1995170" y="8536939"/>
                  </a:cubicBezTo>
                  <a:cubicBezTo>
                    <a:pt x="2037080" y="8600439"/>
                    <a:pt x="2109470" y="8642349"/>
                    <a:pt x="2190750" y="8642349"/>
                  </a:cubicBezTo>
                  <a:cubicBezTo>
                    <a:pt x="2273300" y="8642349"/>
                    <a:pt x="2344420" y="8600439"/>
                    <a:pt x="2386330" y="8536939"/>
                  </a:cubicBezTo>
                  <a:cubicBezTo>
                    <a:pt x="2428240" y="8600439"/>
                    <a:pt x="2500630" y="8642349"/>
                    <a:pt x="2581910" y="8642349"/>
                  </a:cubicBezTo>
                  <a:cubicBezTo>
                    <a:pt x="2663190" y="8642349"/>
                    <a:pt x="2735580" y="8600439"/>
                    <a:pt x="2777490" y="8536939"/>
                  </a:cubicBezTo>
                  <a:cubicBezTo>
                    <a:pt x="2819400" y="8600439"/>
                    <a:pt x="2891790" y="8642349"/>
                    <a:pt x="2973070" y="8642349"/>
                  </a:cubicBezTo>
                  <a:cubicBezTo>
                    <a:pt x="3055620" y="8642349"/>
                    <a:pt x="3126740" y="8600439"/>
                    <a:pt x="3168650" y="8536939"/>
                  </a:cubicBezTo>
                  <a:cubicBezTo>
                    <a:pt x="3210560" y="8600439"/>
                    <a:pt x="3282950" y="8642349"/>
                    <a:pt x="3364230" y="8642349"/>
                  </a:cubicBezTo>
                  <a:cubicBezTo>
                    <a:pt x="3445509" y="8642349"/>
                    <a:pt x="3517900" y="8600439"/>
                    <a:pt x="3559809" y="8536939"/>
                  </a:cubicBezTo>
                  <a:cubicBezTo>
                    <a:pt x="3601719" y="8600439"/>
                    <a:pt x="3674109" y="8642349"/>
                    <a:pt x="3755389" y="8642349"/>
                  </a:cubicBezTo>
                  <a:cubicBezTo>
                    <a:pt x="3837939" y="8642349"/>
                    <a:pt x="3909059" y="8600439"/>
                    <a:pt x="3950969" y="8536939"/>
                  </a:cubicBezTo>
                  <a:cubicBezTo>
                    <a:pt x="3992879" y="8600439"/>
                    <a:pt x="4065269" y="8642349"/>
                    <a:pt x="4146549" y="8642349"/>
                  </a:cubicBezTo>
                  <a:cubicBezTo>
                    <a:pt x="4227829" y="8642349"/>
                    <a:pt x="4300219" y="8600439"/>
                    <a:pt x="4342129" y="8536939"/>
                  </a:cubicBezTo>
                  <a:cubicBezTo>
                    <a:pt x="4384039" y="8600439"/>
                    <a:pt x="4456429" y="8642349"/>
                    <a:pt x="4537709" y="8642349"/>
                  </a:cubicBezTo>
                  <a:cubicBezTo>
                    <a:pt x="4618989" y="8642349"/>
                    <a:pt x="4691379" y="8600439"/>
                    <a:pt x="4733289" y="8536939"/>
                  </a:cubicBezTo>
                  <a:cubicBezTo>
                    <a:pt x="4775199" y="8600439"/>
                    <a:pt x="4847589" y="8642349"/>
                    <a:pt x="4928869" y="8642349"/>
                  </a:cubicBezTo>
                  <a:cubicBezTo>
                    <a:pt x="5010149" y="8642349"/>
                    <a:pt x="5082539" y="8600439"/>
                    <a:pt x="5124449" y="8536939"/>
                  </a:cubicBezTo>
                  <a:cubicBezTo>
                    <a:pt x="5166359" y="8600439"/>
                    <a:pt x="5238749" y="8642349"/>
                    <a:pt x="5320029" y="8642349"/>
                  </a:cubicBezTo>
                  <a:cubicBezTo>
                    <a:pt x="5401309" y="8642349"/>
                    <a:pt x="5473699" y="8600439"/>
                    <a:pt x="5515609" y="8536939"/>
                  </a:cubicBezTo>
                  <a:cubicBezTo>
                    <a:pt x="5557519" y="8600439"/>
                    <a:pt x="5629909" y="8642349"/>
                    <a:pt x="5711189" y="8642349"/>
                  </a:cubicBezTo>
                  <a:cubicBezTo>
                    <a:pt x="5793739" y="8642349"/>
                    <a:pt x="5864859" y="8600439"/>
                    <a:pt x="5906769" y="8536939"/>
                  </a:cubicBezTo>
                  <a:cubicBezTo>
                    <a:pt x="5915659" y="8549639"/>
                    <a:pt x="5925819" y="8562339"/>
                    <a:pt x="5935978" y="8573770"/>
                  </a:cubicBezTo>
                  <a:cubicBezTo>
                    <a:pt x="5979158" y="8616950"/>
                    <a:pt x="6040119" y="8642350"/>
                    <a:pt x="6102348" y="8642350"/>
                  </a:cubicBezTo>
                  <a:cubicBezTo>
                    <a:pt x="6163308" y="8642350"/>
                    <a:pt x="6224269" y="8616950"/>
                    <a:pt x="6268719" y="8573770"/>
                  </a:cubicBezTo>
                  <a:cubicBezTo>
                    <a:pt x="6311898" y="8529320"/>
                    <a:pt x="6337298" y="8469630"/>
                    <a:pt x="6337298" y="8407400"/>
                  </a:cubicBezTo>
                  <a:cubicBezTo>
                    <a:pt x="6337298" y="8345170"/>
                    <a:pt x="6311898" y="8285480"/>
                    <a:pt x="6268719" y="8241030"/>
                  </a:cubicBezTo>
                  <a:cubicBezTo>
                    <a:pt x="6258559" y="8230870"/>
                    <a:pt x="6247128" y="8220711"/>
                    <a:pt x="6234428" y="8213090"/>
                  </a:cubicBezTo>
                  <a:cubicBezTo>
                    <a:pt x="6296658" y="8171180"/>
                    <a:pt x="6337298" y="8098790"/>
                    <a:pt x="6337298" y="8018780"/>
                  </a:cubicBezTo>
                  <a:cubicBezTo>
                    <a:pt x="6337298" y="7937500"/>
                    <a:pt x="6296658" y="7866380"/>
                    <a:pt x="6234428" y="7824470"/>
                  </a:cubicBezTo>
                  <a:cubicBezTo>
                    <a:pt x="6296658" y="7782561"/>
                    <a:pt x="6337298" y="7711440"/>
                    <a:pt x="6337298" y="7630161"/>
                  </a:cubicBezTo>
                  <a:cubicBezTo>
                    <a:pt x="6337298" y="7548881"/>
                    <a:pt x="6296658" y="7477761"/>
                    <a:pt x="6234428" y="7435851"/>
                  </a:cubicBezTo>
                  <a:cubicBezTo>
                    <a:pt x="6296658" y="7393941"/>
                    <a:pt x="6337298" y="7321551"/>
                    <a:pt x="6337298" y="7241541"/>
                  </a:cubicBezTo>
                  <a:cubicBezTo>
                    <a:pt x="6337298" y="7160261"/>
                    <a:pt x="6296658" y="7089141"/>
                    <a:pt x="6234428" y="7047231"/>
                  </a:cubicBezTo>
                  <a:cubicBezTo>
                    <a:pt x="6296658" y="7005321"/>
                    <a:pt x="6337298" y="6934201"/>
                    <a:pt x="6337298" y="6852921"/>
                  </a:cubicBezTo>
                  <a:cubicBezTo>
                    <a:pt x="6337298" y="6771642"/>
                    <a:pt x="6296658" y="6700521"/>
                    <a:pt x="6234428" y="6658611"/>
                  </a:cubicBezTo>
                  <a:cubicBezTo>
                    <a:pt x="6296658" y="6615431"/>
                    <a:pt x="6337298" y="6544311"/>
                    <a:pt x="6337298" y="6464302"/>
                  </a:cubicBezTo>
                  <a:cubicBezTo>
                    <a:pt x="6337298" y="6383022"/>
                    <a:pt x="6296658" y="6311902"/>
                    <a:pt x="6234428" y="6269992"/>
                  </a:cubicBezTo>
                  <a:cubicBezTo>
                    <a:pt x="6296658" y="6228082"/>
                    <a:pt x="6337298" y="6156962"/>
                    <a:pt x="6337298" y="6075682"/>
                  </a:cubicBezTo>
                  <a:cubicBezTo>
                    <a:pt x="6337298" y="5994402"/>
                    <a:pt x="6296658" y="5923282"/>
                    <a:pt x="6234428" y="5881372"/>
                  </a:cubicBezTo>
                  <a:cubicBezTo>
                    <a:pt x="6296658" y="5839462"/>
                    <a:pt x="6337298" y="5768342"/>
                    <a:pt x="6337298" y="5687062"/>
                  </a:cubicBezTo>
                  <a:cubicBezTo>
                    <a:pt x="6337298" y="5605782"/>
                    <a:pt x="6296658" y="5534662"/>
                    <a:pt x="6234428" y="5492752"/>
                  </a:cubicBezTo>
                  <a:cubicBezTo>
                    <a:pt x="6296658" y="5449572"/>
                    <a:pt x="6337298" y="5378452"/>
                    <a:pt x="6337298" y="5298442"/>
                  </a:cubicBezTo>
                  <a:cubicBezTo>
                    <a:pt x="6337298" y="5217163"/>
                    <a:pt x="6296658" y="5146042"/>
                    <a:pt x="6234428" y="5104133"/>
                  </a:cubicBezTo>
                  <a:cubicBezTo>
                    <a:pt x="6296658" y="5062223"/>
                    <a:pt x="6337298" y="4991103"/>
                    <a:pt x="6337298" y="4909823"/>
                  </a:cubicBezTo>
                  <a:cubicBezTo>
                    <a:pt x="6337298" y="4828543"/>
                    <a:pt x="6296658" y="4757423"/>
                    <a:pt x="6234428" y="4715513"/>
                  </a:cubicBezTo>
                  <a:cubicBezTo>
                    <a:pt x="6296658" y="4672333"/>
                    <a:pt x="6337298" y="4601213"/>
                    <a:pt x="6337298" y="4521203"/>
                  </a:cubicBezTo>
                  <a:cubicBezTo>
                    <a:pt x="6337298" y="4439923"/>
                    <a:pt x="6296658" y="4368803"/>
                    <a:pt x="6234428" y="4326893"/>
                  </a:cubicBezTo>
                  <a:cubicBezTo>
                    <a:pt x="6296658" y="4284983"/>
                    <a:pt x="6337298" y="4213863"/>
                    <a:pt x="6337298" y="4132583"/>
                  </a:cubicBezTo>
                  <a:cubicBezTo>
                    <a:pt x="6337298" y="4051303"/>
                    <a:pt x="6296658" y="3980183"/>
                    <a:pt x="6234428" y="3938274"/>
                  </a:cubicBezTo>
                  <a:cubicBezTo>
                    <a:pt x="6296658" y="3896364"/>
                    <a:pt x="6337298" y="3825244"/>
                    <a:pt x="6337298" y="3743964"/>
                  </a:cubicBezTo>
                  <a:cubicBezTo>
                    <a:pt x="6337298" y="3662684"/>
                    <a:pt x="6296658" y="3591564"/>
                    <a:pt x="6234428" y="3549654"/>
                  </a:cubicBezTo>
                  <a:cubicBezTo>
                    <a:pt x="6296658" y="3506474"/>
                    <a:pt x="6337298" y="3435354"/>
                    <a:pt x="6337298" y="3355344"/>
                  </a:cubicBezTo>
                  <a:cubicBezTo>
                    <a:pt x="6337298" y="3274064"/>
                    <a:pt x="6296658" y="3202944"/>
                    <a:pt x="6234428" y="3161034"/>
                  </a:cubicBezTo>
                  <a:cubicBezTo>
                    <a:pt x="6296658" y="3119124"/>
                    <a:pt x="6337298" y="3048004"/>
                    <a:pt x="6337298" y="2966724"/>
                  </a:cubicBezTo>
                  <a:cubicBezTo>
                    <a:pt x="6337298" y="2885444"/>
                    <a:pt x="6296658" y="2814324"/>
                    <a:pt x="6234428" y="2772414"/>
                  </a:cubicBezTo>
                  <a:cubicBezTo>
                    <a:pt x="6296658" y="2730504"/>
                    <a:pt x="6337298" y="2659384"/>
                    <a:pt x="6337298" y="2578104"/>
                  </a:cubicBezTo>
                  <a:cubicBezTo>
                    <a:pt x="6337298" y="2496824"/>
                    <a:pt x="6296658" y="2425704"/>
                    <a:pt x="6234428" y="2383794"/>
                  </a:cubicBezTo>
                  <a:cubicBezTo>
                    <a:pt x="6296658" y="2341884"/>
                    <a:pt x="6337298" y="2270764"/>
                    <a:pt x="6337298" y="2189484"/>
                  </a:cubicBezTo>
                  <a:cubicBezTo>
                    <a:pt x="6337298" y="2108204"/>
                    <a:pt x="6296658" y="2037084"/>
                    <a:pt x="6234428" y="1995174"/>
                  </a:cubicBezTo>
                  <a:cubicBezTo>
                    <a:pt x="6296658" y="1953264"/>
                    <a:pt x="6337298" y="1882144"/>
                    <a:pt x="6337298" y="1800864"/>
                  </a:cubicBezTo>
                  <a:cubicBezTo>
                    <a:pt x="6337298" y="1719584"/>
                    <a:pt x="6296658" y="1648464"/>
                    <a:pt x="6234428" y="1606554"/>
                  </a:cubicBezTo>
                  <a:cubicBezTo>
                    <a:pt x="6296658" y="1563374"/>
                    <a:pt x="6337298" y="1492254"/>
                    <a:pt x="6337298" y="1412244"/>
                  </a:cubicBezTo>
                  <a:cubicBezTo>
                    <a:pt x="6337298" y="1330964"/>
                    <a:pt x="6296658" y="1259844"/>
                    <a:pt x="6234428" y="1217934"/>
                  </a:cubicBezTo>
                  <a:cubicBezTo>
                    <a:pt x="6296658" y="1176024"/>
                    <a:pt x="6337298" y="1104904"/>
                    <a:pt x="6337298" y="1023624"/>
                  </a:cubicBezTo>
                  <a:cubicBezTo>
                    <a:pt x="6337298" y="942344"/>
                    <a:pt x="6296658" y="871224"/>
                    <a:pt x="6234428" y="829314"/>
                  </a:cubicBezTo>
                  <a:cubicBezTo>
                    <a:pt x="6309358" y="775974"/>
                    <a:pt x="6349998" y="704854"/>
                    <a:pt x="6349998" y="624844"/>
                  </a:cubicBezTo>
                  <a:close/>
                </a:path>
              </a:pathLst>
            </a:custGeom>
            <a:solidFill>
              <a:srgbClr val="8FB994"/>
            </a:solidFill>
          </p:spPr>
        </p:sp>
        <p:sp>
          <p:nvSpPr>
            <p:cNvPr id="4" name="Freeform 4"/>
            <p:cNvSpPr/>
            <p:nvPr/>
          </p:nvSpPr>
          <p:spPr>
            <a:xfrm>
              <a:off x="389890" y="450850"/>
              <a:ext cx="5570220" cy="7743190"/>
            </a:xfrm>
            <a:custGeom>
              <a:avLst/>
              <a:gdLst/>
              <a:ahLst/>
              <a:cxnLst/>
              <a:rect l="l" t="t" r="r" b="b"/>
              <a:pathLst>
                <a:path w="5570220" h="7743190">
                  <a:moveTo>
                    <a:pt x="0" y="0"/>
                  </a:moveTo>
                  <a:lnTo>
                    <a:pt x="5570220" y="0"/>
                  </a:lnTo>
                  <a:lnTo>
                    <a:pt x="5570220" y="7743190"/>
                  </a:lnTo>
                  <a:lnTo>
                    <a:pt x="0" y="7743190"/>
                  </a:lnTo>
                  <a:close/>
                </a:path>
              </a:pathLst>
            </a:custGeom>
            <a:blipFill>
              <a:blip r:embed="rId2" cstate="email">
                <a:extLst>
                  <a:ext uri="{28A0092B-C50C-407E-A947-70E740481C1C}">
                    <a14:useLocalDpi xmlns:a14="http://schemas.microsoft.com/office/drawing/2010/main"/>
                  </a:ext>
                </a:extLst>
              </a:blip>
              <a:stretch>
                <a:fillRect/>
              </a:stretch>
            </a:blipFill>
          </p:spPr>
        </p:sp>
      </p:grpSp>
      <p:grpSp>
        <p:nvGrpSpPr>
          <p:cNvPr id="5" name="Group 5"/>
          <p:cNvGrpSpPr>
            <a:grpSpLocks noChangeAspect="1"/>
          </p:cNvGrpSpPr>
          <p:nvPr/>
        </p:nvGrpSpPr>
        <p:grpSpPr>
          <a:xfrm rot="7897044">
            <a:off x="15053922" y="-6095184"/>
            <a:ext cx="7673339" cy="10444950"/>
            <a:chOff x="0" y="0"/>
            <a:chExt cx="6350000" cy="8643620"/>
          </a:xfrm>
        </p:grpSpPr>
        <p:sp>
          <p:nvSpPr>
            <p:cNvPr id="6" name="Freeform 6"/>
            <p:cNvSpPr/>
            <p:nvPr/>
          </p:nvSpPr>
          <p:spPr>
            <a:xfrm>
              <a:off x="0" y="0"/>
              <a:ext cx="6350000" cy="8642350"/>
            </a:xfrm>
            <a:custGeom>
              <a:avLst/>
              <a:gdLst/>
              <a:ahLst/>
              <a:cxnLst/>
              <a:rect l="l" t="t" r="r" b="b"/>
              <a:pathLst>
                <a:path w="6350000" h="8642350">
                  <a:moveTo>
                    <a:pt x="6350000" y="624840"/>
                  </a:moveTo>
                  <a:cubicBezTo>
                    <a:pt x="6350000" y="543560"/>
                    <a:pt x="6309360" y="472440"/>
                    <a:pt x="6247130" y="430530"/>
                  </a:cubicBezTo>
                  <a:cubicBezTo>
                    <a:pt x="6259830" y="422910"/>
                    <a:pt x="6271260" y="412750"/>
                    <a:pt x="6281420" y="402590"/>
                  </a:cubicBezTo>
                  <a:cubicBezTo>
                    <a:pt x="6324600" y="358140"/>
                    <a:pt x="6350000" y="298450"/>
                    <a:pt x="6350000" y="236220"/>
                  </a:cubicBezTo>
                  <a:cubicBezTo>
                    <a:pt x="6350000" y="173990"/>
                    <a:pt x="6324600" y="114300"/>
                    <a:pt x="6281420" y="69850"/>
                  </a:cubicBezTo>
                  <a:cubicBezTo>
                    <a:pt x="6236970" y="25400"/>
                    <a:pt x="6176010" y="0"/>
                    <a:pt x="6115050" y="0"/>
                  </a:cubicBezTo>
                  <a:cubicBezTo>
                    <a:pt x="6052820" y="0"/>
                    <a:pt x="5991860" y="25400"/>
                    <a:pt x="5948680" y="68580"/>
                  </a:cubicBezTo>
                  <a:cubicBezTo>
                    <a:pt x="5937250" y="80010"/>
                    <a:pt x="5927090" y="92710"/>
                    <a:pt x="5919470" y="105410"/>
                  </a:cubicBezTo>
                  <a:cubicBezTo>
                    <a:pt x="5877560" y="41910"/>
                    <a:pt x="5805170" y="0"/>
                    <a:pt x="5723890" y="0"/>
                  </a:cubicBezTo>
                  <a:cubicBezTo>
                    <a:pt x="5642610" y="0"/>
                    <a:pt x="5570220" y="41910"/>
                    <a:pt x="5528310" y="105410"/>
                  </a:cubicBezTo>
                  <a:cubicBezTo>
                    <a:pt x="5486400" y="41910"/>
                    <a:pt x="5414010" y="0"/>
                    <a:pt x="5332730" y="0"/>
                  </a:cubicBezTo>
                  <a:cubicBezTo>
                    <a:pt x="5250180" y="0"/>
                    <a:pt x="5179060" y="41910"/>
                    <a:pt x="5137150" y="105410"/>
                  </a:cubicBezTo>
                  <a:cubicBezTo>
                    <a:pt x="5095241" y="41910"/>
                    <a:pt x="5022850" y="0"/>
                    <a:pt x="4941570" y="0"/>
                  </a:cubicBezTo>
                  <a:cubicBezTo>
                    <a:pt x="4860291" y="0"/>
                    <a:pt x="4787900" y="41910"/>
                    <a:pt x="4745990" y="105410"/>
                  </a:cubicBezTo>
                  <a:cubicBezTo>
                    <a:pt x="4704080" y="41910"/>
                    <a:pt x="4631690" y="0"/>
                    <a:pt x="4550410" y="0"/>
                  </a:cubicBezTo>
                  <a:cubicBezTo>
                    <a:pt x="4469130" y="0"/>
                    <a:pt x="4396740" y="41910"/>
                    <a:pt x="4354830" y="105410"/>
                  </a:cubicBezTo>
                  <a:cubicBezTo>
                    <a:pt x="4312920" y="41910"/>
                    <a:pt x="4240530" y="0"/>
                    <a:pt x="4159250" y="0"/>
                  </a:cubicBezTo>
                  <a:cubicBezTo>
                    <a:pt x="4077970" y="0"/>
                    <a:pt x="4005580" y="41910"/>
                    <a:pt x="3963670" y="105410"/>
                  </a:cubicBezTo>
                  <a:cubicBezTo>
                    <a:pt x="3921761" y="41910"/>
                    <a:pt x="3849370" y="0"/>
                    <a:pt x="3768091" y="0"/>
                  </a:cubicBezTo>
                  <a:cubicBezTo>
                    <a:pt x="3686811" y="0"/>
                    <a:pt x="3614420" y="41910"/>
                    <a:pt x="3572511" y="105410"/>
                  </a:cubicBezTo>
                  <a:cubicBezTo>
                    <a:pt x="3530601" y="41910"/>
                    <a:pt x="3458211" y="0"/>
                    <a:pt x="3376931" y="0"/>
                  </a:cubicBezTo>
                  <a:cubicBezTo>
                    <a:pt x="3295651" y="0"/>
                    <a:pt x="3216910" y="41910"/>
                    <a:pt x="3175000" y="105410"/>
                  </a:cubicBezTo>
                  <a:cubicBezTo>
                    <a:pt x="3133090" y="41910"/>
                    <a:pt x="3060700" y="0"/>
                    <a:pt x="2979420" y="0"/>
                  </a:cubicBezTo>
                  <a:cubicBezTo>
                    <a:pt x="2898140" y="0"/>
                    <a:pt x="2825750" y="41910"/>
                    <a:pt x="2783840" y="105410"/>
                  </a:cubicBezTo>
                  <a:cubicBezTo>
                    <a:pt x="2741930" y="41910"/>
                    <a:pt x="2669540" y="0"/>
                    <a:pt x="2588260" y="0"/>
                  </a:cubicBezTo>
                  <a:cubicBezTo>
                    <a:pt x="2505710" y="0"/>
                    <a:pt x="2434590" y="41910"/>
                    <a:pt x="2392680" y="105410"/>
                  </a:cubicBezTo>
                  <a:cubicBezTo>
                    <a:pt x="2350770" y="41910"/>
                    <a:pt x="2278380" y="0"/>
                    <a:pt x="2197100" y="0"/>
                  </a:cubicBezTo>
                  <a:cubicBezTo>
                    <a:pt x="2115820" y="0"/>
                    <a:pt x="2043430" y="41910"/>
                    <a:pt x="2001520" y="105410"/>
                  </a:cubicBezTo>
                  <a:cubicBezTo>
                    <a:pt x="1959610" y="41910"/>
                    <a:pt x="1887220" y="0"/>
                    <a:pt x="1805941" y="0"/>
                  </a:cubicBezTo>
                  <a:cubicBezTo>
                    <a:pt x="1723391" y="0"/>
                    <a:pt x="1652270" y="41910"/>
                    <a:pt x="1610361" y="105410"/>
                  </a:cubicBezTo>
                  <a:cubicBezTo>
                    <a:pt x="1568450" y="41910"/>
                    <a:pt x="1496061" y="0"/>
                    <a:pt x="1414781" y="0"/>
                  </a:cubicBezTo>
                  <a:cubicBezTo>
                    <a:pt x="1329691" y="0"/>
                    <a:pt x="1257300" y="41910"/>
                    <a:pt x="1215391" y="105410"/>
                  </a:cubicBezTo>
                  <a:cubicBezTo>
                    <a:pt x="1173481" y="41910"/>
                    <a:pt x="1101091" y="0"/>
                    <a:pt x="1019811" y="0"/>
                  </a:cubicBezTo>
                  <a:cubicBezTo>
                    <a:pt x="937261" y="0"/>
                    <a:pt x="866141" y="41910"/>
                    <a:pt x="824231" y="105410"/>
                  </a:cubicBezTo>
                  <a:cubicBezTo>
                    <a:pt x="782321" y="41910"/>
                    <a:pt x="709931" y="0"/>
                    <a:pt x="628650" y="0"/>
                  </a:cubicBezTo>
                  <a:cubicBezTo>
                    <a:pt x="544830" y="0"/>
                    <a:pt x="473710" y="41910"/>
                    <a:pt x="431800" y="105410"/>
                  </a:cubicBezTo>
                  <a:cubicBezTo>
                    <a:pt x="422910" y="92710"/>
                    <a:pt x="412750" y="80010"/>
                    <a:pt x="402590" y="68580"/>
                  </a:cubicBezTo>
                  <a:cubicBezTo>
                    <a:pt x="358140" y="25400"/>
                    <a:pt x="297180" y="0"/>
                    <a:pt x="234950" y="0"/>
                  </a:cubicBezTo>
                  <a:cubicBezTo>
                    <a:pt x="172720" y="0"/>
                    <a:pt x="113030" y="25400"/>
                    <a:pt x="68580" y="68580"/>
                  </a:cubicBezTo>
                  <a:cubicBezTo>
                    <a:pt x="25400" y="113030"/>
                    <a:pt x="0" y="172720"/>
                    <a:pt x="0" y="234950"/>
                  </a:cubicBezTo>
                  <a:cubicBezTo>
                    <a:pt x="0" y="297180"/>
                    <a:pt x="25400" y="356870"/>
                    <a:pt x="68580" y="401320"/>
                  </a:cubicBezTo>
                  <a:cubicBezTo>
                    <a:pt x="78740" y="411480"/>
                    <a:pt x="90170" y="421640"/>
                    <a:pt x="102870" y="429260"/>
                  </a:cubicBezTo>
                  <a:cubicBezTo>
                    <a:pt x="40640" y="472440"/>
                    <a:pt x="0" y="543560"/>
                    <a:pt x="0" y="624840"/>
                  </a:cubicBezTo>
                  <a:cubicBezTo>
                    <a:pt x="0" y="706120"/>
                    <a:pt x="40640" y="777240"/>
                    <a:pt x="102870" y="819150"/>
                  </a:cubicBezTo>
                  <a:cubicBezTo>
                    <a:pt x="40640" y="861060"/>
                    <a:pt x="0" y="932180"/>
                    <a:pt x="0" y="1013460"/>
                  </a:cubicBezTo>
                  <a:cubicBezTo>
                    <a:pt x="0" y="1094740"/>
                    <a:pt x="40640" y="1165860"/>
                    <a:pt x="102870" y="1207770"/>
                  </a:cubicBezTo>
                  <a:cubicBezTo>
                    <a:pt x="40640" y="1249680"/>
                    <a:pt x="0" y="1322070"/>
                    <a:pt x="0" y="1402080"/>
                  </a:cubicBezTo>
                  <a:cubicBezTo>
                    <a:pt x="0" y="1483360"/>
                    <a:pt x="40640" y="1554480"/>
                    <a:pt x="102870" y="1596390"/>
                  </a:cubicBezTo>
                  <a:cubicBezTo>
                    <a:pt x="40640" y="1638300"/>
                    <a:pt x="0" y="1709420"/>
                    <a:pt x="0" y="1790700"/>
                  </a:cubicBezTo>
                  <a:cubicBezTo>
                    <a:pt x="0" y="1871980"/>
                    <a:pt x="40640" y="1943100"/>
                    <a:pt x="102870" y="1985010"/>
                  </a:cubicBezTo>
                  <a:cubicBezTo>
                    <a:pt x="40640" y="2026920"/>
                    <a:pt x="0" y="2099310"/>
                    <a:pt x="0" y="2179320"/>
                  </a:cubicBezTo>
                  <a:cubicBezTo>
                    <a:pt x="0" y="2260600"/>
                    <a:pt x="40640" y="2331720"/>
                    <a:pt x="102870" y="2373630"/>
                  </a:cubicBezTo>
                  <a:cubicBezTo>
                    <a:pt x="40640" y="2418080"/>
                    <a:pt x="0" y="2489200"/>
                    <a:pt x="0" y="2570480"/>
                  </a:cubicBezTo>
                  <a:cubicBezTo>
                    <a:pt x="0" y="2651760"/>
                    <a:pt x="40640" y="2722880"/>
                    <a:pt x="102870" y="2764790"/>
                  </a:cubicBezTo>
                  <a:cubicBezTo>
                    <a:pt x="40640" y="2806700"/>
                    <a:pt x="0" y="2879090"/>
                    <a:pt x="0" y="2959100"/>
                  </a:cubicBezTo>
                  <a:cubicBezTo>
                    <a:pt x="0" y="3040380"/>
                    <a:pt x="40640" y="3111500"/>
                    <a:pt x="102870" y="3153410"/>
                  </a:cubicBezTo>
                  <a:cubicBezTo>
                    <a:pt x="40640" y="3195320"/>
                    <a:pt x="0" y="3266440"/>
                    <a:pt x="0" y="3347720"/>
                  </a:cubicBezTo>
                  <a:cubicBezTo>
                    <a:pt x="0" y="3429000"/>
                    <a:pt x="40640" y="3500120"/>
                    <a:pt x="102870" y="3542030"/>
                  </a:cubicBezTo>
                  <a:cubicBezTo>
                    <a:pt x="40640" y="3583940"/>
                    <a:pt x="0" y="3655060"/>
                    <a:pt x="0" y="3736340"/>
                  </a:cubicBezTo>
                  <a:cubicBezTo>
                    <a:pt x="0" y="3817620"/>
                    <a:pt x="40640" y="3888740"/>
                    <a:pt x="102870" y="3930650"/>
                  </a:cubicBezTo>
                  <a:cubicBezTo>
                    <a:pt x="40640" y="3973830"/>
                    <a:pt x="0" y="4044950"/>
                    <a:pt x="0" y="4124959"/>
                  </a:cubicBezTo>
                  <a:cubicBezTo>
                    <a:pt x="0" y="4206239"/>
                    <a:pt x="40640" y="4277359"/>
                    <a:pt x="102870" y="4319269"/>
                  </a:cubicBezTo>
                  <a:cubicBezTo>
                    <a:pt x="40640" y="4361180"/>
                    <a:pt x="0" y="4432300"/>
                    <a:pt x="0" y="4513580"/>
                  </a:cubicBezTo>
                  <a:cubicBezTo>
                    <a:pt x="0" y="4594860"/>
                    <a:pt x="40640" y="4665980"/>
                    <a:pt x="102870" y="4707890"/>
                  </a:cubicBezTo>
                  <a:cubicBezTo>
                    <a:pt x="40640" y="4749800"/>
                    <a:pt x="0" y="4820920"/>
                    <a:pt x="0" y="4902200"/>
                  </a:cubicBezTo>
                  <a:cubicBezTo>
                    <a:pt x="0" y="4983480"/>
                    <a:pt x="40640" y="5054600"/>
                    <a:pt x="102870" y="5096510"/>
                  </a:cubicBezTo>
                  <a:cubicBezTo>
                    <a:pt x="40640" y="5138420"/>
                    <a:pt x="0" y="5210810"/>
                    <a:pt x="0" y="5290820"/>
                  </a:cubicBezTo>
                  <a:cubicBezTo>
                    <a:pt x="0" y="5372100"/>
                    <a:pt x="40640" y="5443220"/>
                    <a:pt x="102870" y="5485130"/>
                  </a:cubicBezTo>
                  <a:cubicBezTo>
                    <a:pt x="40640" y="5527039"/>
                    <a:pt x="0" y="5598159"/>
                    <a:pt x="0" y="5679439"/>
                  </a:cubicBezTo>
                  <a:cubicBezTo>
                    <a:pt x="0" y="5760719"/>
                    <a:pt x="40640" y="5831839"/>
                    <a:pt x="102870" y="5873749"/>
                  </a:cubicBezTo>
                  <a:cubicBezTo>
                    <a:pt x="40640" y="5915659"/>
                    <a:pt x="0" y="5986779"/>
                    <a:pt x="0" y="6068059"/>
                  </a:cubicBezTo>
                  <a:cubicBezTo>
                    <a:pt x="0" y="6149339"/>
                    <a:pt x="40640" y="6220459"/>
                    <a:pt x="102870" y="6262369"/>
                  </a:cubicBezTo>
                  <a:cubicBezTo>
                    <a:pt x="40640" y="6304280"/>
                    <a:pt x="0" y="6375400"/>
                    <a:pt x="0" y="6456680"/>
                  </a:cubicBezTo>
                  <a:cubicBezTo>
                    <a:pt x="0" y="6537960"/>
                    <a:pt x="40640" y="6609080"/>
                    <a:pt x="102870" y="6650990"/>
                  </a:cubicBezTo>
                  <a:cubicBezTo>
                    <a:pt x="40640" y="6692900"/>
                    <a:pt x="0" y="6764020"/>
                    <a:pt x="0" y="6845300"/>
                  </a:cubicBezTo>
                  <a:cubicBezTo>
                    <a:pt x="0" y="6926580"/>
                    <a:pt x="40640" y="6997700"/>
                    <a:pt x="102870" y="7039610"/>
                  </a:cubicBezTo>
                  <a:cubicBezTo>
                    <a:pt x="40640" y="7082790"/>
                    <a:pt x="0" y="7153910"/>
                    <a:pt x="0" y="7233920"/>
                  </a:cubicBezTo>
                  <a:cubicBezTo>
                    <a:pt x="0" y="7315200"/>
                    <a:pt x="40640" y="7386320"/>
                    <a:pt x="102870" y="7428230"/>
                  </a:cubicBezTo>
                  <a:cubicBezTo>
                    <a:pt x="40640" y="7470139"/>
                    <a:pt x="0" y="7541260"/>
                    <a:pt x="0" y="7622539"/>
                  </a:cubicBezTo>
                  <a:cubicBezTo>
                    <a:pt x="0" y="7703819"/>
                    <a:pt x="40640" y="7774939"/>
                    <a:pt x="102870" y="7816849"/>
                  </a:cubicBezTo>
                  <a:cubicBezTo>
                    <a:pt x="40640" y="7866380"/>
                    <a:pt x="0" y="7937500"/>
                    <a:pt x="0" y="8018780"/>
                  </a:cubicBezTo>
                  <a:cubicBezTo>
                    <a:pt x="0" y="8100061"/>
                    <a:pt x="40640" y="8171180"/>
                    <a:pt x="102870" y="8213090"/>
                  </a:cubicBezTo>
                  <a:cubicBezTo>
                    <a:pt x="90170" y="8220710"/>
                    <a:pt x="78740" y="8230870"/>
                    <a:pt x="68580" y="8241030"/>
                  </a:cubicBezTo>
                  <a:cubicBezTo>
                    <a:pt x="25400" y="8285480"/>
                    <a:pt x="0" y="8346440"/>
                    <a:pt x="0" y="8407400"/>
                  </a:cubicBezTo>
                  <a:cubicBezTo>
                    <a:pt x="0" y="8469630"/>
                    <a:pt x="25400" y="8529320"/>
                    <a:pt x="68580" y="8573770"/>
                  </a:cubicBezTo>
                  <a:cubicBezTo>
                    <a:pt x="111760" y="8616950"/>
                    <a:pt x="172720" y="8642350"/>
                    <a:pt x="234950" y="8642350"/>
                  </a:cubicBezTo>
                  <a:cubicBezTo>
                    <a:pt x="297180" y="8642350"/>
                    <a:pt x="356870" y="8616950"/>
                    <a:pt x="401320" y="8573770"/>
                  </a:cubicBezTo>
                  <a:cubicBezTo>
                    <a:pt x="412750" y="8562339"/>
                    <a:pt x="422910" y="8549639"/>
                    <a:pt x="430530" y="8536939"/>
                  </a:cubicBezTo>
                  <a:cubicBezTo>
                    <a:pt x="472440" y="8600439"/>
                    <a:pt x="544830" y="8642349"/>
                    <a:pt x="626110" y="8642349"/>
                  </a:cubicBezTo>
                  <a:cubicBezTo>
                    <a:pt x="707390" y="8642349"/>
                    <a:pt x="779780" y="8600439"/>
                    <a:pt x="821690" y="8536939"/>
                  </a:cubicBezTo>
                  <a:cubicBezTo>
                    <a:pt x="863600" y="8600439"/>
                    <a:pt x="935990" y="8642349"/>
                    <a:pt x="1017270" y="8642349"/>
                  </a:cubicBezTo>
                  <a:cubicBezTo>
                    <a:pt x="1099820" y="8642349"/>
                    <a:pt x="1172210" y="8600439"/>
                    <a:pt x="1212850" y="8536939"/>
                  </a:cubicBezTo>
                  <a:cubicBezTo>
                    <a:pt x="1254760" y="8600439"/>
                    <a:pt x="1327150" y="8642349"/>
                    <a:pt x="1408430" y="8642349"/>
                  </a:cubicBezTo>
                  <a:cubicBezTo>
                    <a:pt x="1489710" y="8642349"/>
                    <a:pt x="1562100" y="8600439"/>
                    <a:pt x="1604010" y="8536939"/>
                  </a:cubicBezTo>
                  <a:cubicBezTo>
                    <a:pt x="1645920" y="8600439"/>
                    <a:pt x="1718310" y="8642349"/>
                    <a:pt x="1799590" y="8642349"/>
                  </a:cubicBezTo>
                  <a:cubicBezTo>
                    <a:pt x="1880870" y="8642349"/>
                    <a:pt x="1953260" y="8600439"/>
                    <a:pt x="1995170" y="8536939"/>
                  </a:cubicBezTo>
                  <a:cubicBezTo>
                    <a:pt x="2037080" y="8600439"/>
                    <a:pt x="2109470" y="8642349"/>
                    <a:pt x="2190750" y="8642349"/>
                  </a:cubicBezTo>
                  <a:cubicBezTo>
                    <a:pt x="2273300" y="8642349"/>
                    <a:pt x="2344420" y="8600439"/>
                    <a:pt x="2386330" y="8536939"/>
                  </a:cubicBezTo>
                  <a:cubicBezTo>
                    <a:pt x="2428240" y="8600439"/>
                    <a:pt x="2500630" y="8642349"/>
                    <a:pt x="2581910" y="8642349"/>
                  </a:cubicBezTo>
                  <a:cubicBezTo>
                    <a:pt x="2663190" y="8642349"/>
                    <a:pt x="2735580" y="8600439"/>
                    <a:pt x="2777490" y="8536939"/>
                  </a:cubicBezTo>
                  <a:cubicBezTo>
                    <a:pt x="2819400" y="8600439"/>
                    <a:pt x="2891790" y="8642349"/>
                    <a:pt x="2973070" y="8642349"/>
                  </a:cubicBezTo>
                  <a:cubicBezTo>
                    <a:pt x="3055620" y="8642349"/>
                    <a:pt x="3126740" y="8600439"/>
                    <a:pt x="3168650" y="8536939"/>
                  </a:cubicBezTo>
                  <a:cubicBezTo>
                    <a:pt x="3210560" y="8600439"/>
                    <a:pt x="3282950" y="8642349"/>
                    <a:pt x="3364230" y="8642349"/>
                  </a:cubicBezTo>
                  <a:cubicBezTo>
                    <a:pt x="3445509" y="8642349"/>
                    <a:pt x="3517900" y="8600439"/>
                    <a:pt x="3559809" y="8536939"/>
                  </a:cubicBezTo>
                  <a:cubicBezTo>
                    <a:pt x="3601719" y="8600439"/>
                    <a:pt x="3674109" y="8642349"/>
                    <a:pt x="3755389" y="8642349"/>
                  </a:cubicBezTo>
                  <a:cubicBezTo>
                    <a:pt x="3837939" y="8642349"/>
                    <a:pt x="3909059" y="8600439"/>
                    <a:pt x="3950969" y="8536939"/>
                  </a:cubicBezTo>
                  <a:cubicBezTo>
                    <a:pt x="3992879" y="8600439"/>
                    <a:pt x="4065269" y="8642349"/>
                    <a:pt x="4146549" y="8642349"/>
                  </a:cubicBezTo>
                  <a:cubicBezTo>
                    <a:pt x="4227829" y="8642349"/>
                    <a:pt x="4300219" y="8600439"/>
                    <a:pt x="4342129" y="8536939"/>
                  </a:cubicBezTo>
                  <a:cubicBezTo>
                    <a:pt x="4384039" y="8600439"/>
                    <a:pt x="4456429" y="8642349"/>
                    <a:pt x="4537709" y="8642349"/>
                  </a:cubicBezTo>
                  <a:cubicBezTo>
                    <a:pt x="4618989" y="8642349"/>
                    <a:pt x="4691379" y="8600439"/>
                    <a:pt x="4733289" y="8536939"/>
                  </a:cubicBezTo>
                  <a:cubicBezTo>
                    <a:pt x="4775199" y="8600439"/>
                    <a:pt x="4847589" y="8642349"/>
                    <a:pt x="4928869" y="8642349"/>
                  </a:cubicBezTo>
                  <a:cubicBezTo>
                    <a:pt x="5010149" y="8642349"/>
                    <a:pt x="5082539" y="8600439"/>
                    <a:pt x="5124449" y="8536939"/>
                  </a:cubicBezTo>
                  <a:cubicBezTo>
                    <a:pt x="5166359" y="8600439"/>
                    <a:pt x="5238749" y="8642349"/>
                    <a:pt x="5320029" y="8642349"/>
                  </a:cubicBezTo>
                  <a:cubicBezTo>
                    <a:pt x="5401309" y="8642349"/>
                    <a:pt x="5473699" y="8600439"/>
                    <a:pt x="5515609" y="8536939"/>
                  </a:cubicBezTo>
                  <a:cubicBezTo>
                    <a:pt x="5557519" y="8600439"/>
                    <a:pt x="5629909" y="8642349"/>
                    <a:pt x="5711189" y="8642349"/>
                  </a:cubicBezTo>
                  <a:cubicBezTo>
                    <a:pt x="5793739" y="8642349"/>
                    <a:pt x="5864859" y="8600439"/>
                    <a:pt x="5906769" y="8536939"/>
                  </a:cubicBezTo>
                  <a:cubicBezTo>
                    <a:pt x="5915659" y="8549639"/>
                    <a:pt x="5925819" y="8562339"/>
                    <a:pt x="5935978" y="8573770"/>
                  </a:cubicBezTo>
                  <a:cubicBezTo>
                    <a:pt x="5979158" y="8616950"/>
                    <a:pt x="6040119" y="8642350"/>
                    <a:pt x="6102348" y="8642350"/>
                  </a:cubicBezTo>
                  <a:cubicBezTo>
                    <a:pt x="6163308" y="8642350"/>
                    <a:pt x="6224269" y="8616950"/>
                    <a:pt x="6268719" y="8573770"/>
                  </a:cubicBezTo>
                  <a:cubicBezTo>
                    <a:pt x="6311898" y="8529320"/>
                    <a:pt x="6337298" y="8469630"/>
                    <a:pt x="6337298" y="8407400"/>
                  </a:cubicBezTo>
                  <a:cubicBezTo>
                    <a:pt x="6337298" y="8345170"/>
                    <a:pt x="6311898" y="8285480"/>
                    <a:pt x="6268719" y="8241030"/>
                  </a:cubicBezTo>
                  <a:cubicBezTo>
                    <a:pt x="6258559" y="8230870"/>
                    <a:pt x="6247128" y="8220711"/>
                    <a:pt x="6234428" y="8213090"/>
                  </a:cubicBezTo>
                  <a:cubicBezTo>
                    <a:pt x="6296658" y="8171180"/>
                    <a:pt x="6337298" y="8098790"/>
                    <a:pt x="6337298" y="8018780"/>
                  </a:cubicBezTo>
                  <a:cubicBezTo>
                    <a:pt x="6337298" y="7937500"/>
                    <a:pt x="6296658" y="7866380"/>
                    <a:pt x="6234428" y="7824470"/>
                  </a:cubicBezTo>
                  <a:cubicBezTo>
                    <a:pt x="6296658" y="7782561"/>
                    <a:pt x="6337298" y="7711440"/>
                    <a:pt x="6337298" y="7630161"/>
                  </a:cubicBezTo>
                  <a:cubicBezTo>
                    <a:pt x="6337298" y="7548881"/>
                    <a:pt x="6296658" y="7477761"/>
                    <a:pt x="6234428" y="7435851"/>
                  </a:cubicBezTo>
                  <a:cubicBezTo>
                    <a:pt x="6296658" y="7393941"/>
                    <a:pt x="6337298" y="7321551"/>
                    <a:pt x="6337298" y="7241541"/>
                  </a:cubicBezTo>
                  <a:cubicBezTo>
                    <a:pt x="6337298" y="7160261"/>
                    <a:pt x="6296658" y="7089141"/>
                    <a:pt x="6234428" y="7047231"/>
                  </a:cubicBezTo>
                  <a:cubicBezTo>
                    <a:pt x="6296658" y="7005321"/>
                    <a:pt x="6337298" y="6934201"/>
                    <a:pt x="6337298" y="6852921"/>
                  </a:cubicBezTo>
                  <a:cubicBezTo>
                    <a:pt x="6337298" y="6771642"/>
                    <a:pt x="6296658" y="6700521"/>
                    <a:pt x="6234428" y="6658611"/>
                  </a:cubicBezTo>
                  <a:cubicBezTo>
                    <a:pt x="6296658" y="6615431"/>
                    <a:pt x="6337298" y="6544311"/>
                    <a:pt x="6337298" y="6464302"/>
                  </a:cubicBezTo>
                  <a:cubicBezTo>
                    <a:pt x="6337298" y="6383022"/>
                    <a:pt x="6296658" y="6311902"/>
                    <a:pt x="6234428" y="6269992"/>
                  </a:cubicBezTo>
                  <a:cubicBezTo>
                    <a:pt x="6296658" y="6228082"/>
                    <a:pt x="6337298" y="6156962"/>
                    <a:pt x="6337298" y="6075682"/>
                  </a:cubicBezTo>
                  <a:cubicBezTo>
                    <a:pt x="6337298" y="5994402"/>
                    <a:pt x="6296658" y="5923282"/>
                    <a:pt x="6234428" y="5881372"/>
                  </a:cubicBezTo>
                  <a:cubicBezTo>
                    <a:pt x="6296658" y="5839462"/>
                    <a:pt x="6337298" y="5768342"/>
                    <a:pt x="6337298" y="5687062"/>
                  </a:cubicBezTo>
                  <a:cubicBezTo>
                    <a:pt x="6337298" y="5605782"/>
                    <a:pt x="6296658" y="5534662"/>
                    <a:pt x="6234428" y="5492752"/>
                  </a:cubicBezTo>
                  <a:cubicBezTo>
                    <a:pt x="6296658" y="5449572"/>
                    <a:pt x="6337298" y="5378452"/>
                    <a:pt x="6337298" y="5298442"/>
                  </a:cubicBezTo>
                  <a:cubicBezTo>
                    <a:pt x="6337298" y="5217163"/>
                    <a:pt x="6296658" y="5146042"/>
                    <a:pt x="6234428" y="5104133"/>
                  </a:cubicBezTo>
                  <a:cubicBezTo>
                    <a:pt x="6296658" y="5062223"/>
                    <a:pt x="6337298" y="4991103"/>
                    <a:pt x="6337298" y="4909823"/>
                  </a:cubicBezTo>
                  <a:cubicBezTo>
                    <a:pt x="6337298" y="4828543"/>
                    <a:pt x="6296658" y="4757423"/>
                    <a:pt x="6234428" y="4715513"/>
                  </a:cubicBezTo>
                  <a:cubicBezTo>
                    <a:pt x="6296658" y="4672333"/>
                    <a:pt x="6337298" y="4601213"/>
                    <a:pt x="6337298" y="4521203"/>
                  </a:cubicBezTo>
                  <a:cubicBezTo>
                    <a:pt x="6337298" y="4439923"/>
                    <a:pt x="6296658" y="4368803"/>
                    <a:pt x="6234428" y="4326893"/>
                  </a:cubicBezTo>
                  <a:cubicBezTo>
                    <a:pt x="6296658" y="4284983"/>
                    <a:pt x="6337298" y="4213863"/>
                    <a:pt x="6337298" y="4132583"/>
                  </a:cubicBezTo>
                  <a:cubicBezTo>
                    <a:pt x="6337298" y="4051303"/>
                    <a:pt x="6296658" y="3980183"/>
                    <a:pt x="6234428" y="3938274"/>
                  </a:cubicBezTo>
                  <a:cubicBezTo>
                    <a:pt x="6296658" y="3896364"/>
                    <a:pt x="6337298" y="3825244"/>
                    <a:pt x="6337298" y="3743964"/>
                  </a:cubicBezTo>
                  <a:cubicBezTo>
                    <a:pt x="6337298" y="3662684"/>
                    <a:pt x="6296658" y="3591564"/>
                    <a:pt x="6234428" y="3549654"/>
                  </a:cubicBezTo>
                  <a:cubicBezTo>
                    <a:pt x="6296658" y="3506474"/>
                    <a:pt x="6337298" y="3435354"/>
                    <a:pt x="6337298" y="3355344"/>
                  </a:cubicBezTo>
                  <a:cubicBezTo>
                    <a:pt x="6337298" y="3274064"/>
                    <a:pt x="6296658" y="3202944"/>
                    <a:pt x="6234428" y="3161034"/>
                  </a:cubicBezTo>
                  <a:cubicBezTo>
                    <a:pt x="6296658" y="3119124"/>
                    <a:pt x="6337298" y="3048004"/>
                    <a:pt x="6337298" y="2966724"/>
                  </a:cubicBezTo>
                  <a:cubicBezTo>
                    <a:pt x="6337298" y="2885444"/>
                    <a:pt x="6296658" y="2814324"/>
                    <a:pt x="6234428" y="2772414"/>
                  </a:cubicBezTo>
                  <a:cubicBezTo>
                    <a:pt x="6296658" y="2730504"/>
                    <a:pt x="6337298" y="2659384"/>
                    <a:pt x="6337298" y="2578104"/>
                  </a:cubicBezTo>
                  <a:cubicBezTo>
                    <a:pt x="6337298" y="2496824"/>
                    <a:pt x="6296658" y="2425704"/>
                    <a:pt x="6234428" y="2383794"/>
                  </a:cubicBezTo>
                  <a:cubicBezTo>
                    <a:pt x="6296658" y="2341884"/>
                    <a:pt x="6337298" y="2270764"/>
                    <a:pt x="6337298" y="2189484"/>
                  </a:cubicBezTo>
                  <a:cubicBezTo>
                    <a:pt x="6337298" y="2108204"/>
                    <a:pt x="6296658" y="2037084"/>
                    <a:pt x="6234428" y="1995174"/>
                  </a:cubicBezTo>
                  <a:cubicBezTo>
                    <a:pt x="6296658" y="1953264"/>
                    <a:pt x="6337298" y="1882144"/>
                    <a:pt x="6337298" y="1800864"/>
                  </a:cubicBezTo>
                  <a:cubicBezTo>
                    <a:pt x="6337298" y="1719584"/>
                    <a:pt x="6296658" y="1648464"/>
                    <a:pt x="6234428" y="1606554"/>
                  </a:cubicBezTo>
                  <a:cubicBezTo>
                    <a:pt x="6296658" y="1563374"/>
                    <a:pt x="6337298" y="1492254"/>
                    <a:pt x="6337298" y="1412244"/>
                  </a:cubicBezTo>
                  <a:cubicBezTo>
                    <a:pt x="6337298" y="1330964"/>
                    <a:pt x="6296658" y="1259844"/>
                    <a:pt x="6234428" y="1217934"/>
                  </a:cubicBezTo>
                  <a:cubicBezTo>
                    <a:pt x="6296658" y="1176024"/>
                    <a:pt x="6337298" y="1104904"/>
                    <a:pt x="6337298" y="1023624"/>
                  </a:cubicBezTo>
                  <a:cubicBezTo>
                    <a:pt x="6337298" y="942344"/>
                    <a:pt x="6296658" y="871224"/>
                    <a:pt x="6234428" y="829314"/>
                  </a:cubicBezTo>
                  <a:cubicBezTo>
                    <a:pt x="6309358" y="775974"/>
                    <a:pt x="6349998" y="704854"/>
                    <a:pt x="6349998" y="624844"/>
                  </a:cubicBezTo>
                  <a:close/>
                </a:path>
              </a:pathLst>
            </a:custGeom>
            <a:solidFill>
              <a:srgbClr val="8FB994"/>
            </a:solidFill>
          </p:spPr>
        </p:sp>
        <p:sp>
          <p:nvSpPr>
            <p:cNvPr id="7" name="Freeform 7"/>
            <p:cNvSpPr/>
            <p:nvPr/>
          </p:nvSpPr>
          <p:spPr>
            <a:xfrm>
              <a:off x="389890" y="450850"/>
              <a:ext cx="5570220" cy="7743190"/>
            </a:xfrm>
            <a:custGeom>
              <a:avLst/>
              <a:gdLst/>
              <a:ahLst/>
              <a:cxnLst/>
              <a:rect l="l" t="t" r="r" b="b"/>
              <a:pathLst>
                <a:path w="5570220" h="7743190">
                  <a:moveTo>
                    <a:pt x="0" y="0"/>
                  </a:moveTo>
                  <a:lnTo>
                    <a:pt x="5570220" y="0"/>
                  </a:lnTo>
                  <a:lnTo>
                    <a:pt x="5570220" y="7743190"/>
                  </a:lnTo>
                  <a:lnTo>
                    <a:pt x="0" y="7743190"/>
                  </a:lnTo>
                  <a:close/>
                </a:path>
              </a:pathLst>
            </a:custGeom>
            <a:blipFill>
              <a:blip r:embed="rId2" cstate="email">
                <a:extLst>
                  <a:ext uri="{28A0092B-C50C-407E-A947-70E740481C1C}">
                    <a14:useLocalDpi xmlns:a14="http://schemas.microsoft.com/office/drawing/2010/main"/>
                  </a:ext>
                </a:extLst>
              </a:blip>
              <a:stretch>
                <a:fillRect/>
              </a:stretch>
            </a:blipFill>
          </p:spPr>
        </p:sp>
      </p:grpSp>
      <p:sp>
        <p:nvSpPr>
          <p:cNvPr id="8" name="Freeform 8"/>
          <p:cNvSpPr/>
          <p:nvPr/>
        </p:nvSpPr>
        <p:spPr>
          <a:xfrm flipV="1">
            <a:off x="15283150" y="808320"/>
            <a:ext cx="2125504" cy="2944653"/>
          </a:xfrm>
          <a:custGeom>
            <a:avLst/>
            <a:gdLst/>
            <a:ahLst/>
            <a:cxnLst/>
            <a:rect l="l" t="t" r="r" b="b"/>
            <a:pathLst>
              <a:path w="2125504" h="2944653">
                <a:moveTo>
                  <a:pt x="0" y="2944653"/>
                </a:moveTo>
                <a:lnTo>
                  <a:pt x="2125504" y="2944653"/>
                </a:lnTo>
                <a:lnTo>
                  <a:pt x="2125504" y="0"/>
                </a:lnTo>
                <a:lnTo>
                  <a:pt x="0" y="0"/>
                </a:lnTo>
                <a:lnTo>
                  <a:pt x="0" y="2944653"/>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9" name="Freeform 9"/>
          <p:cNvSpPr/>
          <p:nvPr/>
        </p:nvSpPr>
        <p:spPr>
          <a:xfrm rot="233397">
            <a:off x="16093809" y="8681932"/>
            <a:ext cx="3406700" cy="1121114"/>
          </a:xfrm>
          <a:custGeom>
            <a:avLst/>
            <a:gdLst/>
            <a:ahLst/>
            <a:cxnLst/>
            <a:rect l="l" t="t" r="r" b="b"/>
            <a:pathLst>
              <a:path w="3406700" h="1121114">
                <a:moveTo>
                  <a:pt x="0" y="0"/>
                </a:moveTo>
                <a:lnTo>
                  <a:pt x="3406700" y="0"/>
                </a:lnTo>
                <a:lnTo>
                  <a:pt x="3406700" y="1121114"/>
                </a:lnTo>
                <a:lnTo>
                  <a:pt x="0" y="112111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0" name="Freeform 10"/>
          <p:cNvSpPr/>
          <p:nvPr/>
        </p:nvSpPr>
        <p:spPr>
          <a:xfrm>
            <a:off x="6896600" y="9018346"/>
            <a:ext cx="917311" cy="898965"/>
          </a:xfrm>
          <a:custGeom>
            <a:avLst/>
            <a:gdLst/>
            <a:ahLst/>
            <a:cxnLst/>
            <a:rect l="l" t="t" r="r" b="b"/>
            <a:pathLst>
              <a:path w="917311" h="898965">
                <a:moveTo>
                  <a:pt x="0" y="0"/>
                </a:moveTo>
                <a:lnTo>
                  <a:pt x="917311" y="0"/>
                </a:lnTo>
                <a:lnTo>
                  <a:pt x="917311" y="898964"/>
                </a:lnTo>
                <a:lnTo>
                  <a:pt x="0" y="89896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1" name="Freeform 11"/>
          <p:cNvSpPr/>
          <p:nvPr/>
        </p:nvSpPr>
        <p:spPr>
          <a:xfrm rot="2592102">
            <a:off x="-2211539" y="-3788186"/>
            <a:ext cx="7256212" cy="6863321"/>
          </a:xfrm>
          <a:custGeom>
            <a:avLst/>
            <a:gdLst/>
            <a:ahLst/>
            <a:cxnLst/>
            <a:rect l="l" t="t" r="r" b="b"/>
            <a:pathLst>
              <a:path w="7256212" h="6863321">
                <a:moveTo>
                  <a:pt x="0" y="0"/>
                </a:moveTo>
                <a:lnTo>
                  <a:pt x="7256212" y="0"/>
                </a:lnTo>
                <a:lnTo>
                  <a:pt x="7256212" y="6863321"/>
                </a:lnTo>
                <a:lnTo>
                  <a:pt x="0" y="6863321"/>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2" name="Freeform 12"/>
          <p:cNvSpPr/>
          <p:nvPr/>
        </p:nvSpPr>
        <p:spPr>
          <a:xfrm>
            <a:off x="1028700" y="3042486"/>
            <a:ext cx="7518659" cy="4142098"/>
          </a:xfrm>
          <a:custGeom>
            <a:avLst/>
            <a:gdLst/>
            <a:ahLst/>
            <a:cxnLst/>
            <a:rect l="l" t="t" r="r" b="b"/>
            <a:pathLst>
              <a:path w="7518659" h="4142098">
                <a:moveTo>
                  <a:pt x="0" y="0"/>
                </a:moveTo>
                <a:lnTo>
                  <a:pt x="7518659" y="0"/>
                </a:lnTo>
                <a:lnTo>
                  <a:pt x="7518659" y="4142098"/>
                </a:lnTo>
                <a:lnTo>
                  <a:pt x="0" y="4142098"/>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3" name="Freeform 13"/>
          <p:cNvSpPr/>
          <p:nvPr/>
        </p:nvSpPr>
        <p:spPr>
          <a:xfrm>
            <a:off x="9361734" y="3393046"/>
            <a:ext cx="7696363" cy="4239996"/>
          </a:xfrm>
          <a:custGeom>
            <a:avLst/>
            <a:gdLst/>
            <a:ahLst/>
            <a:cxnLst/>
            <a:rect l="l" t="t" r="r" b="b"/>
            <a:pathLst>
              <a:path w="7696363" h="4239996">
                <a:moveTo>
                  <a:pt x="0" y="0"/>
                </a:moveTo>
                <a:lnTo>
                  <a:pt x="7696363" y="0"/>
                </a:lnTo>
                <a:lnTo>
                  <a:pt x="7696363" y="4239996"/>
                </a:lnTo>
                <a:lnTo>
                  <a:pt x="0" y="4239996"/>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4" name="Freeform 14"/>
          <p:cNvSpPr/>
          <p:nvPr/>
        </p:nvSpPr>
        <p:spPr>
          <a:xfrm rot="1136038">
            <a:off x="8068670" y="7281722"/>
            <a:ext cx="2028859" cy="1908579"/>
          </a:xfrm>
          <a:custGeom>
            <a:avLst/>
            <a:gdLst/>
            <a:ahLst/>
            <a:cxnLst/>
            <a:rect l="l" t="t" r="r" b="b"/>
            <a:pathLst>
              <a:path w="2028859" h="1908579">
                <a:moveTo>
                  <a:pt x="0" y="0"/>
                </a:moveTo>
                <a:lnTo>
                  <a:pt x="2028859" y="0"/>
                </a:lnTo>
                <a:lnTo>
                  <a:pt x="2028859" y="1908579"/>
                </a:lnTo>
                <a:lnTo>
                  <a:pt x="0" y="1908579"/>
                </a:lnTo>
                <a:lnTo>
                  <a:pt x="0" y="0"/>
                </a:lnTo>
                <a:close/>
              </a:path>
            </a:pathLst>
          </a:custGeom>
          <a:blipFill>
            <a:blip r:embed="rId13" cstate="email">
              <a:extLst>
                <a:ext uri="{28A0092B-C50C-407E-A947-70E740481C1C}">
                  <a14:useLocalDpi xmlns:a14="http://schemas.microsoft.com/office/drawing/2010/main"/>
                </a:ext>
              </a:extLst>
            </a:blip>
            <a:stretch>
              <a:fillRect/>
            </a:stretch>
          </a:blipFill>
        </p:spPr>
      </p:sp>
      <p:sp>
        <p:nvSpPr>
          <p:cNvPr id="15" name="Freeform 15"/>
          <p:cNvSpPr/>
          <p:nvPr/>
        </p:nvSpPr>
        <p:spPr>
          <a:xfrm rot="-2318316">
            <a:off x="97820" y="1706775"/>
            <a:ext cx="2062323" cy="2053095"/>
          </a:xfrm>
          <a:custGeom>
            <a:avLst/>
            <a:gdLst/>
            <a:ahLst/>
            <a:cxnLst/>
            <a:rect l="l" t="t" r="r" b="b"/>
            <a:pathLst>
              <a:path w="2062323" h="2053095">
                <a:moveTo>
                  <a:pt x="0" y="0"/>
                </a:moveTo>
                <a:lnTo>
                  <a:pt x="2062323" y="0"/>
                </a:lnTo>
                <a:lnTo>
                  <a:pt x="2062323" y="2053095"/>
                </a:lnTo>
                <a:lnTo>
                  <a:pt x="0" y="2053095"/>
                </a:lnTo>
                <a:lnTo>
                  <a:pt x="0" y="0"/>
                </a:lnTo>
                <a:close/>
              </a:path>
            </a:pathLst>
          </a:custGeom>
          <a:blipFill>
            <a:blip r:embed="rId14" cstate="email">
              <a:extLst>
                <a:ext uri="{28A0092B-C50C-407E-A947-70E740481C1C}">
                  <a14:useLocalDpi xmlns:a14="http://schemas.microsoft.com/office/drawing/2010/main"/>
                </a:ext>
              </a:extLst>
            </a:blip>
            <a:stretch>
              <a:fillRect/>
            </a:stretch>
          </a:blipFill>
        </p:spPr>
      </p:sp>
      <p:sp>
        <p:nvSpPr>
          <p:cNvPr id="16" name="Freeform 16"/>
          <p:cNvSpPr/>
          <p:nvPr/>
        </p:nvSpPr>
        <p:spPr>
          <a:xfrm>
            <a:off x="2575404" y="1287623"/>
            <a:ext cx="917311" cy="898965"/>
          </a:xfrm>
          <a:custGeom>
            <a:avLst/>
            <a:gdLst/>
            <a:ahLst/>
            <a:cxnLst/>
            <a:rect l="l" t="t" r="r" b="b"/>
            <a:pathLst>
              <a:path w="917311" h="898965">
                <a:moveTo>
                  <a:pt x="0" y="0"/>
                </a:moveTo>
                <a:lnTo>
                  <a:pt x="917311" y="0"/>
                </a:lnTo>
                <a:lnTo>
                  <a:pt x="917311" y="898965"/>
                </a:lnTo>
                <a:lnTo>
                  <a:pt x="0" y="89896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7" name="TextBox 17"/>
          <p:cNvSpPr txBox="1"/>
          <p:nvPr/>
        </p:nvSpPr>
        <p:spPr>
          <a:xfrm>
            <a:off x="1416567" y="4114800"/>
            <a:ext cx="6397344" cy="1428750"/>
          </a:xfrm>
          <a:prstGeom prst="rect">
            <a:avLst/>
          </a:prstGeom>
        </p:spPr>
        <p:txBody>
          <a:bodyPr lIns="0" tIns="0" rIns="0" bIns="0" rtlCol="0" anchor="t">
            <a:spAutoFit/>
          </a:bodyPr>
          <a:lstStyle/>
          <a:p>
            <a:pPr algn="ctr">
              <a:lnSpc>
                <a:spcPts val="2700"/>
              </a:lnSpc>
            </a:pP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Đối</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tượng</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nghiên</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cứu</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của</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đề</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tài</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là</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các</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thuật</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toán</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sắp</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xếp</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được</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áp</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dụng</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trên</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danh</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sách</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liên</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kết</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đơn</a:t>
            </a:r>
            <a:r>
              <a:rPr lang="en-US" sz="3000" dirty="0">
                <a:solidFill>
                  <a:srgbClr val="000000"/>
                </a:solidFill>
                <a:latin typeface="Times New Roman"/>
                <a:ea typeface="Times New Roman"/>
                <a:cs typeface="Times New Roman"/>
                <a:sym typeface="Times New Roman"/>
              </a:rPr>
              <a:t>.</a:t>
            </a:r>
          </a:p>
          <a:p>
            <a:pPr algn="ctr">
              <a:lnSpc>
                <a:spcPts val="2700"/>
              </a:lnSpc>
            </a:pPr>
            <a:endParaRPr lang="en-US" sz="3000" dirty="0">
              <a:solidFill>
                <a:srgbClr val="000000"/>
              </a:solidFill>
              <a:latin typeface="Times New Roman"/>
              <a:ea typeface="Times New Roman"/>
              <a:cs typeface="Times New Roman"/>
              <a:sym typeface="Times New Roman"/>
            </a:endParaRPr>
          </a:p>
        </p:txBody>
      </p:sp>
      <p:sp>
        <p:nvSpPr>
          <p:cNvPr id="18" name="TextBox 18"/>
          <p:cNvSpPr txBox="1"/>
          <p:nvPr/>
        </p:nvSpPr>
        <p:spPr>
          <a:xfrm>
            <a:off x="5270643" y="247650"/>
            <a:ext cx="9491800" cy="781050"/>
          </a:xfrm>
          <a:prstGeom prst="rect">
            <a:avLst/>
          </a:prstGeom>
        </p:spPr>
        <p:txBody>
          <a:bodyPr lIns="0" tIns="0" rIns="0" bIns="0" rtlCol="0" anchor="t">
            <a:spAutoFit/>
          </a:bodyPr>
          <a:lstStyle/>
          <a:p>
            <a:pPr algn="ctr">
              <a:lnSpc>
                <a:spcPts val="5400"/>
              </a:lnSpc>
            </a:pPr>
            <a:r>
              <a:rPr lang="en-US" sz="6000" dirty="0">
                <a:solidFill>
                  <a:srgbClr val="2A441E"/>
                </a:solidFill>
                <a:latin typeface="Times New Roman"/>
                <a:ea typeface="Times New Roman"/>
                <a:cs typeface="Times New Roman"/>
                <a:sym typeface="Times New Roman"/>
              </a:rPr>
              <a:t>ĐỐI TƯỢNG NGHIÊN CỨU</a:t>
            </a:r>
          </a:p>
        </p:txBody>
      </p:sp>
      <p:sp>
        <p:nvSpPr>
          <p:cNvPr id="19" name="TextBox 19"/>
          <p:cNvSpPr txBox="1"/>
          <p:nvPr/>
        </p:nvSpPr>
        <p:spPr>
          <a:xfrm>
            <a:off x="16743458" y="9020153"/>
            <a:ext cx="629279" cy="847725"/>
          </a:xfrm>
          <a:prstGeom prst="rect">
            <a:avLst/>
          </a:prstGeom>
        </p:spPr>
        <p:txBody>
          <a:bodyPr lIns="0" tIns="0" rIns="0" bIns="0" rtlCol="0" anchor="t">
            <a:spAutoFit/>
          </a:bodyPr>
          <a:lstStyle/>
          <a:p>
            <a:pPr algn="ctr">
              <a:lnSpc>
                <a:spcPts val="3150"/>
              </a:lnSpc>
            </a:pPr>
            <a:r>
              <a:rPr lang="en-US" sz="3500">
                <a:solidFill>
                  <a:srgbClr val="FFFFFF"/>
                </a:solidFill>
                <a:latin typeface="KG Primary Penmanship"/>
                <a:ea typeface="KG Primary Penmanship"/>
                <a:cs typeface="KG Primary Penmanship"/>
                <a:sym typeface="KG Primary Penmanship"/>
              </a:rPr>
              <a:t>07</a:t>
            </a:r>
          </a:p>
          <a:p>
            <a:pPr algn="ctr">
              <a:lnSpc>
                <a:spcPts val="3150"/>
              </a:lnSpc>
            </a:pPr>
            <a:endParaRPr lang="en-US" sz="3500">
              <a:solidFill>
                <a:srgbClr val="FFFFFF"/>
              </a:solidFill>
              <a:latin typeface="KG Primary Penmanship"/>
              <a:ea typeface="KG Primary Penmanship"/>
              <a:cs typeface="KG Primary Penmanship"/>
              <a:sym typeface="KG Primary Penmanship"/>
            </a:endParaRPr>
          </a:p>
        </p:txBody>
      </p:sp>
      <p:sp>
        <p:nvSpPr>
          <p:cNvPr id="20" name="TextBox 20"/>
          <p:cNvSpPr txBox="1"/>
          <p:nvPr/>
        </p:nvSpPr>
        <p:spPr>
          <a:xfrm>
            <a:off x="9920592" y="3810123"/>
            <a:ext cx="6578648" cy="3662889"/>
          </a:xfrm>
          <a:prstGeom prst="rect">
            <a:avLst/>
          </a:prstGeom>
        </p:spPr>
        <p:txBody>
          <a:bodyPr lIns="0" tIns="0" rIns="0" bIns="0" rtlCol="0" anchor="t">
            <a:spAutoFit/>
          </a:bodyPr>
          <a:lstStyle/>
          <a:p>
            <a:pPr algn="l">
              <a:lnSpc>
                <a:spcPts val="2700"/>
              </a:lnSpc>
            </a:pPr>
            <a:r>
              <a:rPr lang="en-US" sz="3000" dirty="0">
                <a:solidFill>
                  <a:srgbClr val="2A441E"/>
                </a:solidFill>
                <a:latin typeface="Times New Roman"/>
                <a:ea typeface="Times New Roman"/>
                <a:cs typeface="Times New Roman"/>
                <a:sym typeface="Times New Roman"/>
              </a:rPr>
              <a:t> </a:t>
            </a:r>
            <a:r>
              <a:rPr lang="en-US" sz="3000" dirty="0">
                <a:solidFill>
                  <a:srgbClr val="000000"/>
                </a:solidFill>
                <a:latin typeface="Times New Roman"/>
                <a:ea typeface="Times New Roman"/>
                <a:cs typeface="Times New Roman"/>
                <a:sym typeface="Times New Roman"/>
              </a:rPr>
              <a:t>Phạm vi </a:t>
            </a:r>
            <a:r>
              <a:rPr lang="en-US" sz="3000" dirty="0" err="1">
                <a:solidFill>
                  <a:srgbClr val="000000"/>
                </a:solidFill>
                <a:latin typeface="Times New Roman"/>
                <a:ea typeface="Times New Roman"/>
                <a:cs typeface="Times New Roman"/>
                <a:sym typeface="Times New Roman"/>
              </a:rPr>
              <a:t>nghiên</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cứu</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của</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đề</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tài</a:t>
            </a:r>
            <a:r>
              <a:rPr lang="en-US" sz="3000" dirty="0">
                <a:solidFill>
                  <a:srgbClr val="000000"/>
                </a:solidFill>
                <a:latin typeface="Times New Roman"/>
                <a:ea typeface="Times New Roman"/>
                <a:cs typeface="Times New Roman"/>
                <a:sym typeface="Times New Roman"/>
              </a:rPr>
              <a:t> bao </a:t>
            </a:r>
            <a:r>
              <a:rPr lang="en-US" sz="3000" dirty="0" err="1">
                <a:solidFill>
                  <a:srgbClr val="000000"/>
                </a:solidFill>
                <a:latin typeface="Times New Roman"/>
                <a:ea typeface="Times New Roman"/>
                <a:cs typeface="Times New Roman"/>
                <a:sym typeface="Times New Roman"/>
              </a:rPr>
              <a:t>gồm</a:t>
            </a:r>
            <a:r>
              <a:rPr lang="en-US" sz="3000" dirty="0">
                <a:solidFill>
                  <a:srgbClr val="000000"/>
                </a:solidFill>
                <a:latin typeface="Times New Roman"/>
                <a:ea typeface="Times New Roman"/>
                <a:cs typeface="Times New Roman"/>
                <a:sym typeface="Times New Roman"/>
              </a:rPr>
              <a:t>:</a:t>
            </a:r>
          </a:p>
          <a:p>
            <a:pPr marL="647700" lvl="1" indent="-323850" algn="l">
              <a:lnSpc>
                <a:spcPts val="2700"/>
              </a:lnSpc>
              <a:buFont typeface="Arial"/>
              <a:buChar char="•"/>
            </a:pPr>
            <a:r>
              <a:rPr lang="en-US" sz="3000" dirty="0" err="1">
                <a:solidFill>
                  <a:srgbClr val="000000"/>
                </a:solidFill>
                <a:latin typeface="Times New Roman"/>
                <a:ea typeface="Times New Roman"/>
                <a:cs typeface="Times New Roman"/>
                <a:sym typeface="Times New Roman"/>
              </a:rPr>
              <a:t>Sử</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dụng</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danh</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sách</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liên</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kết</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đơn</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với</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dữ</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liệu</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kiểu</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số</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nguyên</a:t>
            </a:r>
            <a:r>
              <a:rPr lang="en-US" sz="3000" dirty="0">
                <a:solidFill>
                  <a:srgbClr val="000000"/>
                </a:solidFill>
                <a:latin typeface="Times New Roman"/>
                <a:ea typeface="Times New Roman"/>
                <a:cs typeface="Times New Roman"/>
                <a:sym typeface="Times New Roman"/>
              </a:rPr>
              <a:t>.</a:t>
            </a:r>
          </a:p>
          <a:p>
            <a:pPr marL="647700" lvl="1" indent="-323850" algn="l">
              <a:lnSpc>
                <a:spcPts val="2700"/>
              </a:lnSpc>
              <a:buFont typeface="Arial"/>
              <a:buChar char="•"/>
            </a:pPr>
            <a:r>
              <a:rPr lang="en-US" sz="3000" dirty="0" err="1">
                <a:solidFill>
                  <a:srgbClr val="000000"/>
                </a:solidFill>
                <a:latin typeface="Times New Roman"/>
                <a:ea typeface="Times New Roman"/>
                <a:cs typeface="Times New Roman"/>
                <a:sym typeface="Times New Roman"/>
              </a:rPr>
              <a:t>Nghiên</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cứu</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và</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cài</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đặt</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bốn</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thuật</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toán</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sắp</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xếp</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cơ</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bản</a:t>
            </a:r>
            <a:r>
              <a:rPr lang="en-US" sz="3000" dirty="0">
                <a:solidFill>
                  <a:srgbClr val="000000"/>
                </a:solidFill>
                <a:latin typeface="Times New Roman"/>
                <a:ea typeface="Times New Roman"/>
                <a:cs typeface="Times New Roman"/>
                <a:sym typeface="Times New Roman"/>
              </a:rPr>
              <a:t>.</a:t>
            </a:r>
          </a:p>
          <a:p>
            <a:pPr marL="647700" lvl="1" indent="-323850" algn="l">
              <a:lnSpc>
                <a:spcPts val="2700"/>
              </a:lnSpc>
              <a:buFont typeface="Arial"/>
              <a:buChar char="•"/>
            </a:pPr>
            <a:r>
              <a:rPr lang="en-US" sz="3000" dirty="0" err="1">
                <a:solidFill>
                  <a:srgbClr val="000000"/>
                </a:solidFill>
                <a:latin typeface="Times New Roman"/>
                <a:ea typeface="Times New Roman"/>
                <a:cs typeface="Times New Roman"/>
                <a:sym typeface="Times New Roman"/>
              </a:rPr>
              <a:t>Thực</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hiện</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chương</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trình</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trong</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môi</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trường</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lập</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trình</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ngôn</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ngữ</a:t>
            </a:r>
            <a:r>
              <a:rPr lang="en-US" sz="3000" dirty="0">
                <a:solidFill>
                  <a:srgbClr val="000000"/>
                </a:solidFill>
                <a:latin typeface="Times New Roman"/>
                <a:ea typeface="Times New Roman"/>
                <a:cs typeface="Times New Roman"/>
                <a:sym typeface="Times New Roman"/>
              </a:rPr>
              <a:t> C.</a:t>
            </a:r>
          </a:p>
          <a:p>
            <a:pPr marL="647700" lvl="1" indent="-323850" algn="l">
              <a:lnSpc>
                <a:spcPts val="2700"/>
              </a:lnSpc>
              <a:buFont typeface="Arial"/>
              <a:buChar char="•"/>
            </a:pPr>
            <a:r>
              <a:rPr lang="en-US" sz="3000" dirty="0" err="1">
                <a:solidFill>
                  <a:srgbClr val="000000"/>
                </a:solidFill>
                <a:latin typeface="Times New Roman"/>
                <a:ea typeface="Times New Roman"/>
                <a:cs typeface="Times New Roman"/>
                <a:sym typeface="Times New Roman"/>
              </a:rPr>
              <a:t>Không</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đi</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sâu</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vào</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tối</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ưu</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hóa</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nâng</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cao</a:t>
            </a:r>
            <a:r>
              <a:rPr lang="en-US" sz="3000" dirty="0">
                <a:solidFill>
                  <a:srgbClr val="000000"/>
                </a:solidFill>
                <a:latin typeface="Times New Roman"/>
                <a:ea typeface="Times New Roman"/>
                <a:cs typeface="Times New Roman"/>
                <a:sym typeface="Times New Roman"/>
              </a:rPr>
              <a:t> hay </a:t>
            </a:r>
            <a:r>
              <a:rPr lang="en-US" sz="3000" dirty="0" err="1">
                <a:solidFill>
                  <a:srgbClr val="000000"/>
                </a:solidFill>
                <a:latin typeface="Times New Roman"/>
                <a:ea typeface="Times New Roman"/>
                <a:cs typeface="Times New Roman"/>
                <a:sym typeface="Times New Roman"/>
              </a:rPr>
              <a:t>các</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biến</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thể</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phức</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tạp</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của</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thuật</a:t>
            </a:r>
            <a:r>
              <a:rPr lang="en-US" sz="3000" dirty="0">
                <a:solidFill>
                  <a:srgbClr val="000000"/>
                </a:solidFill>
                <a:latin typeface="Times New Roman"/>
                <a:ea typeface="Times New Roman"/>
                <a:cs typeface="Times New Roman"/>
                <a:sym typeface="Times New Roman"/>
              </a:rPr>
              <a:t> </a:t>
            </a:r>
            <a:r>
              <a:rPr lang="en-US" sz="3000" dirty="0" err="1">
                <a:solidFill>
                  <a:srgbClr val="000000"/>
                </a:solidFill>
                <a:latin typeface="Times New Roman"/>
                <a:ea typeface="Times New Roman"/>
                <a:cs typeface="Times New Roman"/>
                <a:sym typeface="Times New Roman"/>
              </a:rPr>
              <a:t>toán</a:t>
            </a:r>
            <a:r>
              <a:rPr lang="en-US" sz="3000" dirty="0">
                <a:solidFill>
                  <a:srgbClr val="000000"/>
                </a:solidFill>
                <a:latin typeface="Times New Roman"/>
                <a:ea typeface="Times New Roman"/>
                <a:cs typeface="Times New Roman"/>
                <a:sym typeface="Times New Roman"/>
              </a:rPr>
              <a:t>.</a:t>
            </a:r>
          </a:p>
          <a:p>
            <a:pPr algn="ctr">
              <a:lnSpc>
                <a:spcPts val="1599"/>
              </a:lnSpc>
            </a:pPr>
            <a:endParaRPr lang="en-US" sz="3000" dirty="0">
              <a:solidFill>
                <a:srgbClr val="000000"/>
              </a:solidFill>
              <a:latin typeface="Times New Roman"/>
              <a:ea typeface="Times New Roman"/>
              <a:cs typeface="Times New Roman"/>
              <a:sym typeface="Times New Roman"/>
            </a:endParaRPr>
          </a:p>
        </p:txBody>
      </p:sp>
      <p:sp>
        <p:nvSpPr>
          <p:cNvPr id="21" name="AutoShape 21"/>
          <p:cNvSpPr/>
          <p:nvPr/>
        </p:nvSpPr>
        <p:spPr>
          <a:xfrm>
            <a:off x="4788066" y="1249523"/>
            <a:ext cx="10744771" cy="0"/>
          </a:xfrm>
          <a:prstGeom prst="line">
            <a:avLst/>
          </a:prstGeom>
          <a:ln w="38100" cap="flat">
            <a:solidFill>
              <a:srgbClr val="000000"/>
            </a:solidFill>
            <a:prstDash val="solid"/>
            <a:headEnd type="none" w="sm" len="sm"/>
            <a:tailEnd type="none" w="sm" len="sm"/>
          </a:ln>
        </p:spPr>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7"/>
                                        </p:tgtEl>
                                        <p:attrNameLst>
                                          <p:attrName>style.visibility</p:attrName>
                                        </p:attrNameLst>
                                      </p:cBhvr>
                                      <p:to>
                                        <p:strVal val="visible"/>
                                      </p:to>
                                    </p:set>
                                    <p:animEffect transition="in" filter="fade">
                                      <p:cBhvr>
                                        <p:cTn id="14" dur="1000"/>
                                        <p:tgtEl>
                                          <p:spTgt spid="17"/>
                                        </p:tgtEl>
                                      </p:cBhvr>
                                    </p:animEffect>
                                    <p:anim calcmode="lin" valueType="num">
                                      <p:cBhvr>
                                        <p:cTn id="15" dur="1000" fill="hold"/>
                                        <p:tgtEl>
                                          <p:spTgt spid="17"/>
                                        </p:tgtEl>
                                        <p:attrNameLst>
                                          <p:attrName>ppt_x</p:attrName>
                                        </p:attrNameLst>
                                      </p:cBhvr>
                                      <p:tavLst>
                                        <p:tav tm="0">
                                          <p:val>
                                            <p:strVal val="#ppt_x"/>
                                          </p:val>
                                        </p:tav>
                                        <p:tav tm="100000">
                                          <p:val>
                                            <p:strVal val="#ppt_x"/>
                                          </p:val>
                                        </p:tav>
                                      </p:tavLst>
                                    </p:anim>
                                    <p:anim calcmode="lin" valueType="num">
                                      <p:cBhvr>
                                        <p:cTn id="16"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20">
                                            <p:txEl>
                                              <p:pRg st="0" end="0"/>
                                            </p:txEl>
                                          </p:spTgt>
                                        </p:tgtEl>
                                        <p:attrNameLst>
                                          <p:attrName>style.visibility</p:attrName>
                                        </p:attrNameLst>
                                      </p:cBhvr>
                                      <p:to>
                                        <p:strVal val="visible"/>
                                      </p:to>
                                    </p:set>
                                    <p:animEffect transition="in" filter="fade">
                                      <p:cBhvr>
                                        <p:cTn id="21" dur="1000"/>
                                        <p:tgtEl>
                                          <p:spTgt spid="20">
                                            <p:txEl>
                                              <p:pRg st="0" end="0"/>
                                            </p:txEl>
                                          </p:spTgt>
                                        </p:tgtEl>
                                      </p:cBhvr>
                                    </p:animEffect>
                                    <p:anim calcmode="lin" valueType="num">
                                      <p:cBhvr>
                                        <p:cTn id="22" dur="1000" fill="hold"/>
                                        <p:tgtEl>
                                          <p:spTgt spid="20">
                                            <p:txEl>
                                              <p:pRg st="0" end="0"/>
                                            </p:txEl>
                                          </p:spTgt>
                                        </p:tgtEl>
                                        <p:attrNameLst>
                                          <p:attrName>ppt_x</p:attrName>
                                        </p:attrNameLst>
                                      </p:cBhvr>
                                      <p:tavLst>
                                        <p:tav tm="0">
                                          <p:val>
                                            <p:strVal val="#ppt_x"/>
                                          </p:val>
                                        </p:tav>
                                        <p:tav tm="100000">
                                          <p:val>
                                            <p:strVal val="#ppt_x"/>
                                          </p:val>
                                        </p:tav>
                                      </p:tavLst>
                                    </p:anim>
                                    <p:anim calcmode="lin" valueType="num">
                                      <p:cBhvr>
                                        <p:cTn id="23" dur="1000" fill="hold"/>
                                        <p:tgtEl>
                                          <p:spTgt spid="20">
                                            <p:txEl>
                                              <p:pRg st="0" end="0"/>
                                            </p:txEl>
                                          </p:spTgt>
                                        </p:tgtEl>
                                        <p:attrNameLst>
                                          <p:attrName>ppt_y</p:attrName>
                                        </p:attrNameLst>
                                      </p:cBhvr>
                                      <p:tavLst>
                                        <p:tav tm="0">
                                          <p:val>
                                            <p:strVal val="#ppt_y+.1"/>
                                          </p:val>
                                        </p:tav>
                                        <p:tav tm="100000">
                                          <p:val>
                                            <p:strVal val="#ppt_y"/>
                                          </p:val>
                                        </p:tav>
                                      </p:tavLst>
                                    </p:anim>
                                  </p:childTnLst>
                                </p:cTn>
                              </p:par>
                              <p:par>
                                <p:cTn id="24" presetID="42" presetClass="entr" presetSubtype="0" fill="hold" nodeType="withEffect">
                                  <p:stCondLst>
                                    <p:cond delay="0"/>
                                  </p:stCondLst>
                                  <p:childTnLst>
                                    <p:set>
                                      <p:cBhvr>
                                        <p:cTn id="25" dur="1" fill="hold">
                                          <p:stCondLst>
                                            <p:cond delay="0"/>
                                          </p:stCondLst>
                                        </p:cTn>
                                        <p:tgtEl>
                                          <p:spTgt spid="20">
                                            <p:txEl>
                                              <p:pRg st="1" end="1"/>
                                            </p:txEl>
                                          </p:spTgt>
                                        </p:tgtEl>
                                        <p:attrNameLst>
                                          <p:attrName>style.visibility</p:attrName>
                                        </p:attrNameLst>
                                      </p:cBhvr>
                                      <p:to>
                                        <p:strVal val="visible"/>
                                      </p:to>
                                    </p:set>
                                    <p:animEffect transition="in" filter="fade">
                                      <p:cBhvr>
                                        <p:cTn id="26" dur="1000"/>
                                        <p:tgtEl>
                                          <p:spTgt spid="20">
                                            <p:txEl>
                                              <p:pRg st="1" end="1"/>
                                            </p:txEl>
                                          </p:spTgt>
                                        </p:tgtEl>
                                      </p:cBhvr>
                                    </p:animEffect>
                                    <p:anim calcmode="lin" valueType="num">
                                      <p:cBhvr>
                                        <p:cTn id="27" dur="1000" fill="hold"/>
                                        <p:tgtEl>
                                          <p:spTgt spid="20">
                                            <p:txEl>
                                              <p:pRg st="1" end="1"/>
                                            </p:txEl>
                                          </p:spTgt>
                                        </p:tgtEl>
                                        <p:attrNameLst>
                                          <p:attrName>ppt_x</p:attrName>
                                        </p:attrNameLst>
                                      </p:cBhvr>
                                      <p:tavLst>
                                        <p:tav tm="0">
                                          <p:val>
                                            <p:strVal val="#ppt_x"/>
                                          </p:val>
                                        </p:tav>
                                        <p:tav tm="100000">
                                          <p:val>
                                            <p:strVal val="#ppt_x"/>
                                          </p:val>
                                        </p:tav>
                                      </p:tavLst>
                                    </p:anim>
                                    <p:anim calcmode="lin" valueType="num">
                                      <p:cBhvr>
                                        <p:cTn id="28" dur="1000" fill="hold"/>
                                        <p:tgtEl>
                                          <p:spTgt spid="20">
                                            <p:txEl>
                                              <p:pRg st="1" end="1"/>
                                            </p:txEl>
                                          </p:spTgt>
                                        </p:tgtEl>
                                        <p:attrNameLst>
                                          <p:attrName>ppt_y</p:attrName>
                                        </p:attrNameLst>
                                      </p:cBhvr>
                                      <p:tavLst>
                                        <p:tav tm="0">
                                          <p:val>
                                            <p:strVal val="#ppt_y+.1"/>
                                          </p:val>
                                        </p:tav>
                                        <p:tav tm="100000">
                                          <p:val>
                                            <p:strVal val="#ppt_y"/>
                                          </p:val>
                                        </p:tav>
                                      </p:tavLst>
                                    </p:anim>
                                  </p:childTnLst>
                                </p:cTn>
                              </p:par>
                              <p:par>
                                <p:cTn id="29" presetID="42" presetClass="entr" presetSubtype="0" fill="hold" nodeType="withEffect">
                                  <p:stCondLst>
                                    <p:cond delay="0"/>
                                  </p:stCondLst>
                                  <p:childTnLst>
                                    <p:set>
                                      <p:cBhvr>
                                        <p:cTn id="30" dur="1" fill="hold">
                                          <p:stCondLst>
                                            <p:cond delay="0"/>
                                          </p:stCondLst>
                                        </p:cTn>
                                        <p:tgtEl>
                                          <p:spTgt spid="20">
                                            <p:txEl>
                                              <p:pRg st="2" end="2"/>
                                            </p:txEl>
                                          </p:spTgt>
                                        </p:tgtEl>
                                        <p:attrNameLst>
                                          <p:attrName>style.visibility</p:attrName>
                                        </p:attrNameLst>
                                      </p:cBhvr>
                                      <p:to>
                                        <p:strVal val="visible"/>
                                      </p:to>
                                    </p:set>
                                    <p:animEffect transition="in" filter="fade">
                                      <p:cBhvr>
                                        <p:cTn id="31" dur="1000"/>
                                        <p:tgtEl>
                                          <p:spTgt spid="20">
                                            <p:txEl>
                                              <p:pRg st="2" end="2"/>
                                            </p:txEl>
                                          </p:spTgt>
                                        </p:tgtEl>
                                      </p:cBhvr>
                                    </p:animEffect>
                                    <p:anim calcmode="lin" valueType="num">
                                      <p:cBhvr>
                                        <p:cTn id="32" dur="1000" fill="hold"/>
                                        <p:tgtEl>
                                          <p:spTgt spid="20">
                                            <p:txEl>
                                              <p:pRg st="2" end="2"/>
                                            </p:txEl>
                                          </p:spTgt>
                                        </p:tgtEl>
                                        <p:attrNameLst>
                                          <p:attrName>ppt_x</p:attrName>
                                        </p:attrNameLst>
                                      </p:cBhvr>
                                      <p:tavLst>
                                        <p:tav tm="0">
                                          <p:val>
                                            <p:strVal val="#ppt_x"/>
                                          </p:val>
                                        </p:tav>
                                        <p:tav tm="100000">
                                          <p:val>
                                            <p:strVal val="#ppt_x"/>
                                          </p:val>
                                        </p:tav>
                                      </p:tavLst>
                                    </p:anim>
                                    <p:anim calcmode="lin" valueType="num">
                                      <p:cBhvr>
                                        <p:cTn id="33" dur="1000" fill="hold"/>
                                        <p:tgtEl>
                                          <p:spTgt spid="20">
                                            <p:txEl>
                                              <p:pRg st="2" end="2"/>
                                            </p:txEl>
                                          </p:spTgt>
                                        </p:tgtEl>
                                        <p:attrNameLst>
                                          <p:attrName>ppt_y</p:attrName>
                                        </p:attrNameLst>
                                      </p:cBhvr>
                                      <p:tavLst>
                                        <p:tav tm="0">
                                          <p:val>
                                            <p:strVal val="#ppt_y+.1"/>
                                          </p:val>
                                        </p:tav>
                                        <p:tav tm="100000">
                                          <p:val>
                                            <p:strVal val="#ppt_y"/>
                                          </p:val>
                                        </p:tav>
                                      </p:tavLst>
                                    </p:anim>
                                  </p:childTnLst>
                                </p:cTn>
                              </p:par>
                              <p:par>
                                <p:cTn id="34" presetID="42" presetClass="entr" presetSubtype="0" fill="hold" nodeType="withEffect">
                                  <p:stCondLst>
                                    <p:cond delay="0"/>
                                  </p:stCondLst>
                                  <p:childTnLst>
                                    <p:set>
                                      <p:cBhvr>
                                        <p:cTn id="35" dur="1" fill="hold">
                                          <p:stCondLst>
                                            <p:cond delay="0"/>
                                          </p:stCondLst>
                                        </p:cTn>
                                        <p:tgtEl>
                                          <p:spTgt spid="20">
                                            <p:txEl>
                                              <p:pRg st="3" end="3"/>
                                            </p:txEl>
                                          </p:spTgt>
                                        </p:tgtEl>
                                        <p:attrNameLst>
                                          <p:attrName>style.visibility</p:attrName>
                                        </p:attrNameLst>
                                      </p:cBhvr>
                                      <p:to>
                                        <p:strVal val="visible"/>
                                      </p:to>
                                    </p:set>
                                    <p:animEffect transition="in" filter="fade">
                                      <p:cBhvr>
                                        <p:cTn id="36" dur="1000"/>
                                        <p:tgtEl>
                                          <p:spTgt spid="20">
                                            <p:txEl>
                                              <p:pRg st="3" end="3"/>
                                            </p:txEl>
                                          </p:spTgt>
                                        </p:tgtEl>
                                      </p:cBhvr>
                                    </p:animEffect>
                                    <p:anim calcmode="lin" valueType="num">
                                      <p:cBhvr>
                                        <p:cTn id="37" dur="1000" fill="hold"/>
                                        <p:tgtEl>
                                          <p:spTgt spid="20">
                                            <p:txEl>
                                              <p:pRg st="3" end="3"/>
                                            </p:txEl>
                                          </p:spTgt>
                                        </p:tgtEl>
                                        <p:attrNameLst>
                                          <p:attrName>ppt_x</p:attrName>
                                        </p:attrNameLst>
                                      </p:cBhvr>
                                      <p:tavLst>
                                        <p:tav tm="0">
                                          <p:val>
                                            <p:strVal val="#ppt_x"/>
                                          </p:val>
                                        </p:tav>
                                        <p:tav tm="100000">
                                          <p:val>
                                            <p:strVal val="#ppt_x"/>
                                          </p:val>
                                        </p:tav>
                                      </p:tavLst>
                                    </p:anim>
                                    <p:anim calcmode="lin" valueType="num">
                                      <p:cBhvr>
                                        <p:cTn id="38" dur="1000" fill="hold"/>
                                        <p:tgtEl>
                                          <p:spTgt spid="20">
                                            <p:txEl>
                                              <p:pRg st="3" end="3"/>
                                            </p:txEl>
                                          </p:spTgt>
                                        </p:tgtEl>
                                        <p:attrNameLst>
                                          <p:attrName>ppt_y</p:attrName>
                                        </p:attrNameLst>
                                      </p:cBhvr>
                                      <p:tavLst>
                                        <p:tav tm="0">
                                          <p:val>
                                            <p:strVal val="#ppt_y+.1"/>
                                          </p:val>
                                        </p:tav>
                                        <p:tav tm="100000">
                                          <p:val>
                                            <p:strVal val="#ppt_y"/>
                                          </p:val>
                                        </p:tav>
                                      </p:tavLst>
                                    </p:anim>
                                  </p:childTnLst>
                                </p:cTn>
                              </p:par>
                              <p:par>
                                <p:cTn id="39" presetID="42" presetClass="entr" presetSubtype="0" fill="hold" nodeType="withEffect">
                                  <p:stCondLst>
                                    <p:cond delay="0"/>
                                  </p:stCondLst>
                                  <p:childTnLst>
                                    <p:set>
                                      <p:cBhvr>
                                        <p:cTn id="40" dur="1" fill="hold">
                                          <p:stCondLst>
                                            <p:cond delay="0"/>
                                          </p:stCondLst>
                                        </p:cTn>
                                        <p:tgtEl>
                                          <p:spTgt spid="20">
                                            <p:txEl>
                                              <p:pRg st="4" end="4"/>
                                            </p:txEl>
                                          </p:spTgt>
                                        </p:tgtEl>
                                        <p:attrNameLst>
                                          <p:attrName>style.visibility</p:attrName>
                                        </p:attrNameLst>
                                      </p:cBhvr>
                                      <p:to>
                                        <p:strVal val="visible"/>
                                      </p:to>
                                    </p:set>
                                    <p:animEffect transition="in" filter="fade">
                                      <p:cBhvr>
                                        <p:cTn id="41" dur="1000"/>
                                        <p:tgtEl>
                                          <p:spTgt spid="20">
                                            <p:txEl>
                                              <p:pRg st="4" end="4"/>
                                            </p:txEl>
                                          </p:spTgt>
                                        </p:tgtEl>
                                      </p:cBhvr>
                                    </p:animEffect>
                                    <p:anim calcmode="lin" valueType="num">
                                      <p:cBhvr>
                                        <p:cTn id="42" dur="1000" fill="hold"/>
                                        <p:tgtEl>
                                          <p:spTgt spid="20">
                                            <p:txEl>
                                              <p:pRg st="4" end="4"/>
                                            </p:txEl>
                                          </p:spTgt>
                                        </p:tgtEl>
                                        <p:attrNameLst>
                                          <p:attrName>ppt_x</p:attrName>
                                        </p:attrNameLst>
                                      </p:cBhvr>
                                      <p:tavLst>
                                        <p:tav tm="0">
                                          <p:val>
                                            <p:strVal val="#ppt_x"/>
                                          </p:val>
                                        </p:tav>
                                        <p:tav tm="100000">
                                          <p:val>
                                            <p:strVal val="#ppt_x"/>
                                          </p:val>
                                        </p:tav>
                                      </p:tavLst>
                                    </p:anim>
                                    <p:anim calcmode="lin" valueType="num">
                                      <p:cBhvr>
                                        <p:cTn id="43" dur="1000" fill="hold"/>
                                        <p:tgtEl>
                                          <p:spTgt spid="20">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E4F2FF"/>
        </a:solidFill>
        <a:effectLst/>
      </p:bgPr>
    </p:bg>
    <p:spTree>
      <p:nvGrpSpPr>
        <p:cNvPr id="1" name=""/>
        <p:cNvGrpSpPr/>
        <p:nvPr/>
      </p:nvGrpSpPr>
      <p:grpSpPr>
        <a:xfrm>
          <a:off x="0" y="0"/>
          <a:ext cx="0" cy="0"/>
          <a:chOff x="0" y="0"/>
          <a:chExt cx="0" cy="0"/>
        </a:xfrm>
      </p:grpSpPr>
      <p:sp>
        <p:nvSpPr>
          <p:cNvPr id="2" name="TextBox 2"/>
          <p:cNvSpPr txBox="1"/>
          <p:nvPr/>
        </p:nvSpPr>
        <p:spPr>
          <a:xfrm>
            <a:off x="748657" y="-38100"/>
            <a:ext cx="17539343" cy="1066800"/>
          </a:xfrm>
          <a:prstGeom prst="rect">
            <a:avLst/>
          </a:prstGeom>
        </p:spPr>
        <p:txBody>
          <a:bodyPr lIns="0" tIns="0" rIns="0" bIns="0" rtlCol="0" anchor="t">
            <a:spAutoFit/>
          </a:bodyPr>
          <a:lstStyle/>
          <a:p>
            <a:pPr algn="ctr">
              <a:lnSpc>
                <a:spcPts val="8400"/>
              </a:lnSpc>
              <a:spcBef>
                <a:spcPct val="0"/>
              </a:spcBef>
            </a:pPr>
            <a:r>
              <a:rPr lang="en-US" sz="6000" dirty="0">
                <a:solidFill>
                  <a:srgbClr val="000000"/>
                </a:solidFill>
                <a:latin typeface="Times New Roman"/>
                <a:ea typeface="Times New Roman"/>
                <a:cs typeface="Times New Roman"/>
                <a:sym typeface="Times New Roman"/>
              </a:rPr>
              <a:t>CHƯƠNG 2 : CƠ SỞ NGHIÊN CỨU LÝ THUYẾT</a:t>
            </a:r>
          </a:p>
        </p:txBody>
      </p:sp>
      <p:sp>
        <p:nvSpPr>
          <p:cNvPr id="3" name="AutoShape 3"/>
          <p:cNvSpPr/>
          <p:nvPr/>
        </p:nvSpPr>
        <p:spPr>
          <a:xfrm>
            <a:off x="4788066" y="1249523"/>
            <a:ext cx="10744771" cy="0"/>
          </a:xfrm>
          <a:prstGeom prst="line">
            <a:avLst/>
          </a:prstGeom>
          <a:ln w="38100" cap="flat">
            <a:solidFill>
              <a:srgbClr val="000000"/>
            </a:solidFill>
            <a:prstDash val="solid"/>
            <a:headEnd type="none" w="sm" len="sm"/>
            <a:tailEnd type="none" w="sm" len="sm"/>
          </a:ln>
        </p:spPr>
      </p:sp>
      <p:grpSp>
        <p:nvGrpSpPr>
          <p:cNvPr id="4" name="Group 4"/>
          <p:cNvGrpSpPr>
            <a:grpSpLocks noChangeAspect="1"/>
          </p:cNvGrpSpPr>
          <p:nvPr/>
        </p:nvGrpSpPr>
        <p:grpSpPr>
          <a:xfrm rot="7897044">
            <a:off x="17236188" y="-7017268"/>
            <a:ext cx="7673339" cy="10444950"/>
            <a:chOff x="0" y="0"/>
            <a:chExt cx="6350000" cy="8643620"/>
          </a:xfrm>
        </p:grpSpPr>
        <p:sp>
          <p:nvSpPr>
            <p:cNvPr id="5" name="Freeform 5"/>
            <p:cNvSpPr/>
            <p:nvPr/>
          </p:nvSpPr>
          <p:spPr>
            <a:xfrm>
              <a:off x="0" y="0"/>
              <a:ext cx="6350000" cy="8642350"/>
            </a:xfrm>
            <a:custGeom>
              <a:avLst/>
              <a:gdLst/>
              <a:ahLst/>
              <a:cxnLst/>
              <a:rect l="l" t="t" r="r" b="b"/>
              <a:pathLst>
                <a:path w="6350000" h="8642350">
                  <a:moveTo>
                    <a:pt x="6350000" y="624840"/>
                  </a:moveTo>
                  <a:cubicBezTo>
                    <a:pt x="6350000" y="543560"/>
                    <a:pt x="6309360" y="472440"/>
                    <a:pt x="6247130" y="430530"/>
                  </a:cubicBezTo>
                  <a:cubicBezTo>
                    <a:pt x="6259830" y="422910"/>
                    <a:pt x="6271260" y="412750"/>
                    <a:pt x="6281420" y="402590"/>
                  </a:cubicBezTo>
                  <a:cubicBezTo>
                    <a:pt x="6324600" y="358140"/>
                    <a:pt x="6350000" y="298450"/>
                    <a:pt x="6350000" y="236220"/>
                  </a:cubicBezTo>
                  <a:cubicBezTo>
                    <a:pt x="6350000" y="173990"/>
                    <a:pt x="6324600" y="114300"/>
                    <a:pt x="6281420" y="69850"/>
                  </a:cubicBezTo>
                  <a:cubicBezTo>
                    <a:pt x="6236970" y="25400"/>
                    <a:pt x="6176010" y="0"/>
                    <a:pt x="6115050" y="0"/>
                  </a:cubicBezTo>
                  <a:cubicBezTo>
                    <a:pt x="6052820" y="0"/>
                    <a:pt x="5991860" y="25400"/>
                    <a:pt x="5948680" y="68580"/>
                  </a:cubicBezTo>
                  <a:cubicBezTo>
                    <a:pt x="5937250" y="80010"/>
                    <a:pt x="5927090" y="92710"/>
                    <a:pt x="5919470" y="105410"/>
                  </a:cubicBezTo>
                  <a:cubicBezTo>
                    <a:pt x="5877560" y="41910"/>
                    <a:pt x="5805170" y="0"/>
                    <a:pt x="5723890" y="0"/>
                  </a:cubicBezTo>
                  <a:cubicBezTo>
                    <a:pt x="5642610" y="0"/>
                    <a:pt x="5570220" y="41910"/>
                    <a:pt x="5528310" y="105410"/>
                  </a:cubicBezTo>
                  <a:cubicBezTo>
                    <a:pt x="5486400" y="41910"/>
                    <a:pt x="5414010" y="0"/>
                    <a:pt x="5332730" y="0"/>
                  </a:cubicBezTo>
                  <a:cubicBezTo>
                    <a:pt x="5250180" y="0"/>
                    <a:pt x="5179060" y="41910"/>
                    <a:pt x="5137150" y="105410"/>
                  </a:cubicBezTo>
                  <a:cubicBezTo>
                    <a:pt x="5095241" y="41910"/>
                    <a:pt x="5022850" y="0"/>
                    <a:pt x="4941570" y="0"/>
                  </a:cubicBezTo>
                  <a:cubicBezTo>
                    <a:pt x="4860291" y="0"/>
                    <a:pt x="4787900" y="41910"/>
                    <a:pt x="4745990" y="105410"/>
                  </a:cubicBezTo>
                  <a:cubicBezTo>
                    <a:pt x="4704080" y="41910"/>
                    <a:pt x="4631690" y="0"/>
                    <a:pt x="4550410" y="0"/>
                  </a:cubicBezTo>
                  <a:cubicBezTo>
                    <a:pt x="4469130" y="0"/>
                    <a:pt x="4396740" y="41910"/>
                    <a:pt x="4354830" y="105410"/>
                  </a:cubicBezTo>
                  <a:cubicBezTo>
                    <a:pt x="4312920" y="41910"/>
                    <a:pt x="4240530" y="0"/>
                    <a:pt x="4159250" y="0"/>
                  </a:cubicBezTo>
                  <a:cubicBezTo>
                    <a:pt x="4077970" y="0"/>
                    <a:pt x="4005580" y="41910"/>
                    <a:pt x="3963670" y="105410"/>
                  </a:cubicBezTo>
                  <a:cubicBezTo>
                    <a:pt x="3921761" y="41910"/>
                    <a:pt x="3849370" y="0"/>
                    <a:pt x="3768091" y="0"/>
                  </a:cubicBezTo>
                  <a:cubicBezTo>
                    <a:pt x="3686811" y="0"/>
                    <a:pt x="3614420" y="41910"/>
                    <a:pt x="3572511" y="105410"/>
                  </a:cubicBezTo>
                  <a:cubicBezTo>
                    <a:pt x="3530601" y="41910"/>
                    <a:pt x="3458211" y="0"/>
                    <a:pt x="3376931" y="0"/>
                  </a:cubicBezTo>
                  <a:cubicBezTo>
                    <a:pt x="3295651" y="0"/>
                    <a:pt x="3216910" y="41910"/>
                    <a:pt x="3175000" y="105410"/>
                  </a:cubicBezTo>
                  <a:cubicBezTo>
                    <a:pt x="3133090" y="41910"/>
                    <a:pt x="3060700" y="0"/>
                    <a:pt x="2979420" y="0"/>
                  </a:cubicBezTo>
                  <a:cubicBezTo>
                    <a:pt x="2898140" y="0"/>
                    <a:pt x="2825750" y="41910"/>
                    <a:pt x="2783840" y="105410"/>
                  </a:cubicBezTo>
                  <a:cubicBezTo>
                    <a:pt x="2741930" y="41910"/>
                    <a:pt x="2669540" y="0"/>
                    <a:pt x="2588260" y="0"/>
                  </a:cubicBezTo>
                  <a:cubicBezTo>
                    <a:pt x="2505710" y="0"/>
                    <a:pt x="2434590" y="41910"/>
                    <a:pt x="2392680" y="105410"/>
                  </a:cubicBezTo>
                  <a:cubicBezTo>
                    <a:pt x="2350770" y="41910"/>
                    <a:pt x="2278380" y="0"/>
                    <a:pt x="2197100" y="0"/>
                  </a:cubicBezTo>
                  <a:cubicBezTo>
                    <a:pt x="2115820" y="0"/>
                    <a:pt x="2043430" y="41910"/>
                    <a:pt x="2001520" y="105410"/>
                  </a:cubicBezTo>
                  <a:cubicBezTo>
                    <a:pt x="1959610" y="41910"/>
                    <a:pt x="1887220" y="0"/>
                    <a:pt x="1805941" y="0"/>
                  </a:cubicBezTo>
                  <a:cubicBezTo>
                    <a:pt x="1723391" y="0"/>
                    <a:pt x="1652270" y="41910"/>
                    <a:pt x="1610361" y="105410"/>
                  </a:cubicBezTo>
                  <a:cubicBezTo>
                    <a:pt x="1568450" y="41910"/>
                    <a:pt x="1496061" y="0"/>
                    <a:pt x="1414781" y="0"/>
                  </a:cubicBezTo>
                  <a:cubicBezTo>
                    <a:pt x="1329691" y="0"/>
                    <a:pt x="1257300" y="41910"/>
                    <a:pt x="1215391" y="105410"/>
                  </a:cubicBezTo>
                  <a:cubicBezTo>
                    <a:pt x="1173481" y="41910"/>
                    <a:pt x="1101091" y="0"/>
                    <a:pt x="1019811" y="0"/>
                  </a:cubicBezTo>
                  <a:cubicBezTo>
                    <a:pt x="937261" y="0"/>
                    <a:pt x="866141" y="41910"/>
                    <a:pt x="824231" y="105410"/>
                  </a:cubicBezTo>
                  <a:cubicBezTo>
                    <a:pt x="782321" y="41910"/>
                    <a:pt x="709931" y="0"/>
                    <a:pt x="628650" y="0"/>
                  </a:cubicBezTo>
                  <a:cubicBezTo>
                    <a:pt x="544830" y="0"/>
                    <a:pt x="473710" y="41910"/>
                    <a:pt x="431800" y="105410"/>
                  </a:cubicBezTo>
                  <a:cubicBezTo>
                    <a:pt x="422910" y="92710"/>
                    <a:pt x="412750" y="80010"/>
                    <a:pt x="402590" y="68580"/>
                  </a:cubicBezTo>
                  <a:cubicBezTo>
                    <a:pt x="358140" y="25400"/>
                    <a:pt x="297180" y="0"/>
                    <a:pt x="234950" y="0"/>
                  </a:cubicBezTo>
                  <a:cubicBezTo>
                    <a:pt x="172720" y="0"/>
                    <a:pt x="113030" y="25400"/>
                    <a:pt x="68580" y="68580"/>
                  </a:cubicBezTo>
                  <a:cubicBezTo>
                    <a:pt x="25400" y="113030"/>
                    <a:pt x="0" y="172720"/>
                    <a:pt x="0" y="234950"/>
                  </a:cubicBezTo>
                  <a:cubicBezTo>
                    <a:pt x="0" y="297180"/>
                    <a:pt x="25400" y="356870"/>
                    <a:pt x="68580" y="401320"/>
                  </a:cubicBezTo>
                  <a:cubicBezTo>
                    <a:pt x="78740" y="411480"/>
                    <a:pt x="90170" y="421640"/>
                    <a:pt x="102870" y="429260"/>
                  </a:cubicBezTo>
                  <a:cubicBezTo>
                    <a:pt x="40640" y="472440"/>
                    <a:pt x="0" y="543560"/>
                    <a:pt x="0" y="624840"/>
                  </a:cubicBezTo>
                  <a:cubicBezTo>
                    <a:pt x="0" y="706120"/>
                    <a:pt x="40640" y="777240"/>
                    <a:pt x="102870" y="819150"/>
                  </a:cubicBezTo>
                  <a:cubicBezTo>
                    <a:pt x="40640" y="861060"/>
                    <a:pt x="0" y="932180"/>
                    <a:pt x="0" y="1013460"/>
                  </a:cubicBezTo>
                  <a:cubicBezTo>
                    <a:pt x="0" y="1094740"/>
                    <a:pt x="40640" y="1165860"/>
                    <a:pt x="102870" y="1207770"/>
                  </a:cubicBezTo>
                  <a:cubicBezTo>
                    <a:pt x="40640" y="1249680"/>
                    <a:pt x="0" y="1322070"/>
                    <a:pt x="0" y="1402080"/>
                  </a:cubicBezTo>
                  <a:cubicBezTo>
                    <a:pt x="0" y="1483360"/>
                    <a:pt x="40640" y="1554480"/>
                    <a:pt x="102870" y="1596390"/>
                  </a:cubicBezTo>
                  <a:cubicBezTo>
                    <a:pt x="40640" y="1638300"/>
                    <a:pt x="0" y="1709420"/>
                    <a:pt x="0" y="1790700"/>
                  </a:cubicBezTo>
                  <a:cubicBezTo>
                    <a:pt x="0" y="1871980"/>
                    <a:pt x="40640" y="1943100"/>
                    <a:pt x="102870" y="1985010"/>
                  </a:cubicBezTo>
                  <a:cubicBezTo>
                    <a:pt x="40640" y="2026920"/>
                    <a:pt x="0" y="2099310"/>
                    <a:pt x="0" y="2179320"/>
                  </a:cubicBezTo>
                  <a:cubicBezTo>
                    <a:pt x="0" y="2260600"/>
                    <a:pt x="40640" y="2331720"/>
                    <a:pt x="102870" y="2373630"/>
                  </a:cubicBezTo>
                  <a:cubicBezTo>
                    <a:pt x="40640" y="2418080"/>
                    <a:pt x="0" y="2489200"/>
                    <a:pt x="0" y="2570480"/>
                  </a:cubicBezTo>
                  <a:cubicBezTo>
                    <a:pt x="0" y="2651760"/>
                    <a:pt x="40640" y="2722880"/>
                    <a:pt x="102870" y="2764790"/>
                  </a:cubicBezTo>
                  <a:cubicBezTo>
                    <a:pt x="40640" y="2806700"/>
                    <a:pt x="0" y="2879090"/>
                    <a:pt x="0" y="2959100"/>
                  </a:cubicBezTo>
                  <a:cubicBezTo>
                    <a:pt x="0" y="3040380"/>
                    <a:pt x="40640" y="3111500"/>
                    <a:pt x="102870" y="3153410"/>
                  </a:cubicBezTo>
                  <a:cubicBezTo>
                    <a:pt x="40640" y="3195320"/>
                    <a:pt x="0" y="3266440"/>
                    <a:pt x="0" y="3347720"/>
                  </a:cubicBezTo>
                  <a:cubicBezTo>
                    <a:pt x="0" y="3429000"/>
                    <a:pt x="40640" y="3500120"/>
                    <a:pt x="102870" y="3542030"/>
                  </a:cubicBezTo>
                  <a:cubicBezTo>
                    <a:pt x="40640" y="3583940"/>
                    <a:pt x="0" y="3655060"/>
                    <a:pt x="0" y="3736340"/>
                  </a:cubicBezTo>
                  <a:cubicBezTo>
                    <a:pt x="0" y="3817620"/>
                    <a:pt x="40640" y="3888740"/>
                    <a:pt x="102870" y="3930650"/>
                  </a:cubicBezTo>
                  <a:cubicBezTo>
                    <a:pt x="40640" y="3973830"/>
                    <a:pt x="0" y="4044950"/>
                    <a:pt x="0" y="4124959"/>
                  </a:cubicBezTo>
                  <a:cubicBezTo>
                    <a:pt x="0" y="4206239"/>
                    <a:pt x="40640" y="4277359"/>
                    <a:pt x="102870" y="4319269"/>
                  </a:cubicBezTo>
                  <a:cubicBezTo>
                    <a:pt x="40640" y="4361180"/>
                    <a:pt x="0" y="4432300"/>
                    <a:pt x="0" y="4513580"/>
                  </a:cubicBezTo>
                  <a:cubicBezTo>
                    <a:pt x="0" y="4594860"/>
                    <a:pt x="40640" y="4665980"/>
                    <a:pt x="102870" y="4707890"/>
                  </a:cubicBezTo>
                  <a:cubicBezTo>
                    <a:pt x="40640" y="4749800"/>
                    <a:pt x="0" y="4820920"/>
                    <a:pt x="0" y="4902200"/>
                  </a:cubicBezTo>
                  <a:cubicBezTo>
                    <a:pt x="0" y="4983480"/>
                    <a:pt x="40640" y="5054600"/>
                    <a:pt x="102870" y="5096510"/>
                  </a:cubicBezTo>
                  <a:cubicBezTo>
                    <a:pt x="40640" y="5138420"/>
                    <a:pt x="0" y="5210810"/>
                    <a:pt x="0" y="5290820"/>
                  </a:cubicBezTo>
                  <a:cubicBezTo>
                    <a:pt x="0" y="5372100"/>
                    <a:pt x="40640" y="5443220"/>
                    <a:pt x="102870" y="5485130"/>
                  </a:cubicBezTo>
                  <a:cubicBezTo>
                    <a:pt x="40640" y="5527039"/>
                    <a:pt x="0" y="5598159"/>
                    <a:pt x="0" y="5679439"/>
                  </a:cubicBezTo>
                  <a:cubicBezTo>
                    <a:pt x="0" y="5760719"/>
                    <a:pt x="40640" y="5831839"/>
                    <a:pt x="102870" y="5873749"/>
                  </a:cubicBezTo>
                  <a:cubicBezTo>
                    <a:pt x="40640" y="5915659"/>
                    <a:pt x="0" y="5986779"/>
                    <a:pt x="0" y="6068059"/>
                  </a:cubicBezTo>
                  <a:cubicBezTo>
                    <a:pt x="0" y="6149339"/>
                    <a:pt x="40640" y="6220459"/>
                    <a:pt x="102870" y="6262369"/>
                  </a:cubicBezTo>
                  <a:cubicBezTo>
                    <a:pt x="40640" y="6304280"/>
                    <a:pt x="0" y="6375400"/>
                    <a:pt x="0" y="6456680"/>
                  </a:cubicBezTo>
                  <a:cubicBezTo>
                    <a:pt x="0" y="6537960"/>
                    <a:pt x="40640" y="6609080"/>
                    <a:pt x="102870" y="6650990"/>
                  </a:cubicBezTo>
                  <a:cubicBezTo>
                    <a:pt x="40640" y="6692900"/>
                    <a:pt x="0" y="6764020"/>
                    <a:pt x="0" y="6845300"/>
                  </a:cubicBezTo>
                  <a:cubicBezTo>
                    <a:pt x="0" y="6926580"/>
                    <a:pt x="40640" y="6997700"/>
                    <a:pt x="102870" y="7039610"/>
                  </a:cubicBezTo>
                  <a:cubicBezTo>
                    <a:pt x="40640" y="7082790"/>
                    <a:pt x="0" y="7153910"/>
                    <a:pt x="0" y="7233920"/>
                  </a:cubicBezTo>
                  <a:cubicBezTo>
                    <a:pt x="0" y="7315200"/>
                    <a:pt x="40640" y="7386320"/>
                    <a:pt x="102870" y="7428230"/>
                  </a:cubicBezTo>
                  <a:cubicBezTo>
                    <a:pt x="40640" y="7470139"/>
                    <a:pt x="0" y="7541260"/>
                    <a:pt x="0" y="7622539"/>
                  </a:cubicBezTo>
                  <a:cubicBezTo>
                    <a:pt x="0" y="7703819"/>
                    <a:pt x="40640" y="7774939"/>
                    <a:pt x="102870" y="7816849"/>
                  </a:cubicBezTo>
                  <a:cubicBezTo>
                    <a:pt x="40640" y="7866380"/>
                    <a:pt x="0" y="7937500"/>
                    <a:pt x="0" y="8018780"/>
                  </a:cubicBezTo>
                  <a:cubicBezTo>
                    <a:pt x="0" y="8100061"/>
                    <a:pt x="40640" y="8171180"/>
                    <a:pt x="102870" y="8213090"/>
                  </a:cubicBezTo>
                  <a:cubicBezTo>
                    <a:pt x="90170" y="8220710"/>
                    <a:pt x="78740" y="8230870"/>
                    <a:pt x="68580" y="8241030"/>
                  </a:cubicBezTo>
                  <a:cubicBezTo>
                    <a:pt x="25400" y="8285480"/>
                    <a:pt x="0" y="8346440"/>
                    <a:pt x="0" y="8407400"/>
                  </a:cubicBezTo>
                  <a:cubicBezTo>
                    <a:pt x="0" y="8469630"/>
                    <a:pt x="25400" y="8529320"/>
                    <a:pt x="68580" y="8573770"/>
                  </a:cubicBezTo>
                  <a:cubicBezTo>
                    <a:pt x="111760" y="8616950"/>
                    <a:pt x="172720" y="8642350"/>
                    <a:pt x="234950" y="8642350"/>
                  </a:cubicBezTo>
                  <a:cubicBezTo>
                    <a:pt x="297180" y="8642350"/>
                    <a:pt x="356870" y="8616950"/>
                    <a:pt x="401320" y="8573770"/>
                  </a:cubicBezTo>
                  <a:cubicBezTo>
                    <a:pt x="412750" y="8562339"/>
                    <a:pt x="422910" y="8549639"/>
                    <a:pt x="430530" y="8536939"/>
                  </a:cubicBezTo>
                  <a:cubicBezTo>
                    <a:pt x="472440" y="8600439"/>
                    <a:pt x="544830" y="8642349"/>
                    <a:pt x="626110" y="8642349"/>
                  </a:cubicBezTo>
                  <a:cubicBezTo>
                    <a:pt x="707390" y="8642349"/>
                    <a:pt x="779780" y="8600439"/>
                    <a:pt x="821690" y="8536939"/>
                  </a:cubicBezTo>
                  <a:cubicBezTo>
                    <a:pt x="863600" y="8600439"/>
                    <a:pt x="935990" y="8642349"/>
                    <a:pt x="1017270" y="8642349"/>
                  </a:cubicBezTo>
                  <a:cubicBezTo>
                    <a:pt x="1099820" y="8642349"/>
                    <a:pt x="1172210" y="8600439"/>
                    <a:pt x="1212850" y="8536939"/>
                  </a:cubicBezTo>
                  <a:cubicBezTo>
                    <a:pt x="1254760" y="8600439"/>
                    <a:pt x="1327150" y="8642349"/>
                    <a:pt x="1408430" y="8642349"/>
                  </a:cubicBezTo>
                  <a:cubicBezTo>
                    <a:pt x="1489710" y="8642349"/>
                    <a:pt x="1562100" y="8600439"/>
                    <a:pt x="1604010" y="8536939"/>
                  </a:cubicBezTo>
                  <a:cubicBezTo>
                    <a:pt x="1645920" y="8600439"/>
                    <a:pt x="1718310" y="8642349"/>
                    <a:pt x="1799590" y="8642349"/>
                  </a:cubicBezTo>
                  <a:cubicBezTo>
                    <a:pt x="1880870" y="8642349"/>
                    <a:pt x="1953260" y="8600439"/>
                    <a:pt x="1995170" y="8536939"/>
                  </a:cubicBezTo>
                  <a:cubicBezTo>
                    <a:pt x="2037080" y="8600439"/>
                    <a:pt x="2109470" y="8642349"/>
                    <a:pt x="2190750" y="8642349"/>
                  </a:cubicBezTo>
                  <a:cubicBezTo>
                    <a:pt x="2273300" y="8642349"/>
                    <a:pt x="2344420" y="8600439"/>
                    <a:pt x="2386330" y="8536939"/>
                  </a:cubicBezTo>
                  <a:cubicBezTo>
                    <a:pt x="2428240" y="8600439"/>
                    <a:pt x="2500630" y="8642349"/>
                    <a:pt x="2581910" y="8642349"/>
                  </a:cubicBezTo>
                  <a:cubicBezTo>
                    <a:pt x="2663190" y="8642349"/>
                    <a:pt x="2735580" y="8600439"/>
                    <a:pt x="2777490" y="8536939"/>
                  </a:cubicBezTo>
                  <a:cubicBezTo>
                    <a:pt x="2819400" y="8600439"/>
                    <a:pt x="2891790" y="8642349"/>
                    <a:pt x="2973070" y="8642349"/>
                  </a:cubicBezTo>
                  <a:cubicBezTo>
                    <a:pt x="3055620" y="8642349"/>
                    <a:pt x="3126740" y="8600439"/>
                    <a:pt x="3168650" y="8536939"/>
                  </a:cubicBezTo>
                  <a:cubicBezTo>
                    <a:pt x="3210560" y="8600439"/>
                    <a:pt x="3282950" y="8642349"/>
                    <a:pt x="3364230" y="8642349"/>
                  </a:cubicBezTo>
                  <a:cubicBezTo>
                    <a:pt x="3445509" y="8642349"/>
                    <a:pt x="3517900" y="8600439"/>
                    <a:pt x="3559809" y="8536939"/>
                  </a:cubicBezTo>
                  <a:cubicBezTo>
                    <a:pt x="3601719" y="8600439"/>
                    <a:pt x="3674109" y="8642349"/>
                    <a:pt x="3755389" y="8642349"/>
                  </a:cubicBezTo>
                  <a:cubicBezTo>
                    <a:pt x="3837939" y="8642349"/>
                    <a:pt x="3909059" y="8600439"/>
                    <a:pt x="3950969" y="8536939"/>
                  </a:cubicBezTo>
                  <a:cubicBezTo>
                    <a:pt x="3992879" y="8600439"/>
                    <a:pt x="4065269" y="8642349"/>
                    <a:pt x="4146549" y="8642349"/>
                  </a:cubicBezTo>
                  <a:cubicBezTo>
                    <a:pt x="4227829" y="8642349"/>
                    <a:pt x="4300219" y="8600439"/>
                    <a:pt x="4342129" y="8536939"/>
                  </a:cubicBezTo>
                  <a:cubicBezTo>
                    <a:pt x="4384039" y="8600439"/>
                    <a:pt x="4456429" y="8642349"/>
                    <a:pt x="4537709" y="8642349"/>
                  </a:cubicBezTo>
                  <a:cubicBezTo>
                    <a:pt x="4618989" y="8642349"/>
                    <a:pt x="4691379" y="8600439"/>
                    <a:pt x="4733289" y="8536939"/>
                  </a:cubicBezTo>
                  <a:cubicBezTo>
                    <a:pt x="4775199" y="8600439"/>
                    <a:pt x="4847589" y="8642349"/>
                    <a:pt x="4928869" y="8642349"/>
                  </a:cubicBezTo>
                  <a:cubicBezTo>
                    <a:pt x="5010149" y="8642349"/>
                    <a:pt x="5082539" y="8600439"/>
                    <a:pt x="5124449" y="8536939"/>
                  </a:cubicBezTo>
                  <a:cubicBezTo>
                    <a:pt x="5166359" y="8600439"/>
                    <a:pt x="5238749" y="8642349"/>
                    <a:pt x="5320029" y="8642349"/>
                  </a:cubicBezTo>
                  <a:cubicBezTo>
                    <a:pt x="5401309" y="8642349"/>
                    <a:pt x="5473699" y="8600439"/>
                    <a:pt x="5515609" y="8536939"/>
                  </a:cubicBezTo>
                  <a:cubicBezTo>
                    <a:pt x="5557519" y="8600439"/>
                    <a:pt x="5629909" y="8642349"/>
                    <a:pt x="5711189" y="8642349"/>
                  </a:cubicBezTo>
                  <a:cubicBezTo>
                    <a:pt x="5793739" y="8642349"/>
                    <a:pt x="5864859" y="8600439"/>
                    <a:pt x="5906769" y="8536939"/>
                  </a:cubicBezTo>
                  <a:cubicBezTo>
                    <a:pt x="5915659" y="8549639"/>
                    <a:pt x="5925819" y="8562339"/>
                    <a:pt x="5935978" y="8573770"/>
                  </a:cubicBezTo>
                  <a:cubicBezTo>
                    <a:pt x="5979158" y="8616950"/>
                    <a:pt x="6040119" y="8642350"/>
                    <a:pt x="6102348" y="8642350"/>
                  </a:cubicBezTo>
                  <a:cubicBezTo>
                    <a:pt x="6163308" y="8642350"/>
                    <a:pt x="6224269" y="8616950"/>
                    <a:pt x="6268719" y="8573770"/>
                  </a:cubicBezTo>
                  <a:cubicBezTo>
                    <a:pt x="6311898" y="8529320"/>
                    <a:pt x="6337298" y="8469630"/>
                    <a:pt x="6337298" y="8407400"/>
                  </a:cubicBezTo>
                  <a:cubicBezTo>
                    <a:pt x="6337298" y="8345170"/>
                    <a:pt x="6311898" y="8285480"/>
                    <a:pt x="6268719" y="8241030"/>
                  </a:cubicBezTo>
                  <a:cubicBezTo>
                    <a:pt x="6258559" y="8230870"/>
                    <a:pt x="6247128" y="8220711"/>
                    <a:pt x="6234428" y="8213090"/>
                  </a:cubicBezTo>
                  <a:cubicBezTo>
                    <a:pt x="6296658" y="8171180"/>
                    <a:pt x="6337298" y="8098790"/>
                    <a:pt x="6337298" y="8018780"/>
                  </a:cubicBezTo>
                  <a:cubicBezTo>
                    <a:pt x="6337298" y="7937500"/>
                    <a:pt x="6296658" y="7866380"/>
                    <a:pt x="6234428" y="7824470"/>
                  </a:cubicBezTo>
                  <a:cubicBezTo>
                    <a:pt x="6296658" y="7782561"/>
                    <a:pt x="6337298" y="7711440"/>
                    <a:pt x="6337298" y="7630161"/>
                  </a:cubicBezTo>
                  <a:cubicBezTo>
                    <a:pt x="6337298" y="7548881"/>
                    <a:pt x="6296658" y="7477761"/>
                    <a:pt x="6234428" y="7435851"/>
                  </a:cubicBezTo>
                  <a:cubicBezTo>
                    <a:pt x="6296658" y="7393941"/>
                    <a:pt x="6337298" y="7321551"/>
                    <a:pt x="6337298" y="7241541"/>
                  </a:cubicBezTo>
                  <a:cubicBezTo>
                    <a:pt x="6337298" y="7160261"/>
                    <a:pt x="6296658" y="7089141"/>
                    <a:pt x="6234428" y="7047231"/>
                  </a:cubicBezTo>
                  <a:cubicBezTo>
                    <a:pt x="6296658" y="7005321"/>
                    <a:pt x="6337298" y="6934201"/>
                    <a:pt x="6337298" y="6852921"/>
                  </a:cubicBezTo>
                  <a:cubicBezTo>
                    <a:pt x="6337298" y="6771642"/>
                    <a:pt x="6296658" y="6700521"/>
                    <a:pt x="6234428" y="6658611"/>
                  </a:cubicBezTo>
                  <a:cubicBezTo>
                    <a:pt x="6296658" y="6615431"/>
                    <a:pt x="6337298" y="6544311"/>
                    <a:pt x="6337298" y="6464302"/>
                  </a:cubicBezTo>
                  <a:cubicBezTo>
                    <a:pt x="6337298" y="6383022"/>
                    <a:pt x="6296658" y="6311902"/>
                    <a:pt x="6234428" y="6269992"/>
                  </a:cubicBezTo>
                  <a:cubicBezTo>
                    <a:pt x="6296658" y="6228082"/>
                    <a:pt x="6337298" y="6156962"/>
                    <a:pt x="6337298" y="6075682"/>
                  </a:cubicBezTo>
                  <a:cubicBezTo>
                    <a:pt x="6337298" y="5994402"/>
                    <a:pt x="6296658" y="5923282"/>
                    <a:pt x="6234428" y="5881372"/>
                  </a:cubicBezTo>
                  <a:cubicBezTo>
                    <a:pt x="6296658" y="5839462"/>
                    <a:pt x="6337298" y="5768342"/>
                    <a:pt x="6337298" y="5687062"/>
                  </a:cubicBezTo>
                  <a:cubicBezTo>
                    <a:pt x="6337298" y="5605782"/>
                    <a:pt x="6296658" y="5534662"/>
                    <a:pt x="6234428" y="5492752"/>
                  </a:cubicBezTo>
                  <a:cubicBezTo>
                    <a:pt x="6296658" y="5449572"/>
                    <a:pt x="6337298" y="5378452"/>
                    <a:pt x="6337298" y="5298442"/>
                  </a:cubicBezTo>
                  <a:cubicBezTo>
                    <a:pt x="6337298" y="5217163"/>
                    <a:pt x="6296658" y="5146042"/>
                    <a:pt x="6234428" y="5104133"/>
                  </a:cubicBezTo>
                  <a:cubicBezTo>
                    <a:pt x="6296658" y="5062223"/>
                    <a:pt x="6337298" y="4991103"/>
                    <a:pt x="6337298" y="4909823"/>
                  </a:cubicBezTo>
                  <a:cubicBezTo>
                    <a:pt x="6337298" y="4828543"/>
                    <a:pt x="6296658" y="4757423"/>
                    <a:pt x="6234428" y="4715513"/>
                  </a:cubicBezTo>
                  <a:cubicBezTo>
                    <a:pt x="6296658" y="4672333"/>
                    <a:pt x="6337298" y="4601213"/>
                    <a:pt x="6337298" y="4521203"/>
                  </a:cubicBezTo>
                  <a:cubicBezTo>
                    <a:pt x="6337298" y="4439923"/>
                    <a:pt x="6296658" y="4368803"/>
                    <a:pt x="6234428" y="4326893"/>
                  </a:cubicBezTo>
                  <a:cubicBezTo>
                    <a:pt x="6296658" y="4284983"/>
                    <a:pt x="6337298" y="4213863"/>
                    <a:pt x="6337298" y="4132583"/>
                  </a:cubicBezTo>
                  <a:cubicBezTo>
                    <a:pt x="6337298" y="4051303"/>
                    <a:pt x="6296658" y="3980183"/>
                    <a:pt x="6234428" y="3938274"/>
                  </a:cubicBezTo>
                  <a:cubicBezTo>
                    <a:pt x="6296658" y="3896364"/>
                    <a:pt x="6337298" y="3825244"/>
                    <a:pt x="6337298" y="3743964"/>
                  </a:cubicBezTo>
                  <a:cubicBezTo>
                    <a:pt x="6337298" y="3662684"/>
                    <a:pt x="6296658" y="3591564"/>
                    <a:pt x="6234428" y="3549654"/>
                  </a:cubicBezTo>
                  <a:cubicBezTo>
                    <a:pt x="6296658" y="3506474"/>
                    <a:pt x="6337298" y="3435354"/>
                    <a:pt x="6337298" y="3355344"/>
                  </a:cubicBezTo>
                  <a:cubicBezTo>
                    <a:pt x="6337298" y="3274064"/>
                    <a:pt x="6296658" y="3202944"/>
                    <a:pt x="6234428" y="3161034"/>
                  </a:cubicBezTo>
                  <a:cubicBezTo>
                    <a:pt x="6296658" y="3119124"/>
                    <a:pt x="6337298" y="3048004"/>
                    <a:pt x="6337298" y="2966724"/>
                  </a:cubicBezTo>
                  <a:cubicBezTo>
                    <a:pt x="6337298" y="2885444"/>
                    <a:pt x="6296658" y="2814324"/>
                    <a:pt x="6234428" y="2772414"/>
                  </a:cubicBezTo>
                  <a:cubicBezTo>
                    <a:pt x="6296658" y="2730504"/>
                    <a:pt x="6337298" y="2659384"/>
                    <a:pt x="6337298" y="2578104"/>
                  </a:cubicBezTo>
                  <a:cubicBezTo>
                    <a:pt x="6337298" y="2496824"/>
                    <a:pt x="6296658" y="2425704"/>
                    <a:pt x="6234428" y="2383794"/>
                  </a:cubicBezTo>
                  <a:cubicBezTo>
                    <a:pt x="6296658" y="2341884"/>
                    <a:pt x="6337298" y="2270764"/>
                    <a:pt x="6337298" y="2189484"/>
                  </a:cubicBezTo>
                  <a:cubicBezTo>
                    <a:pt x="6337298" y="2108204"/>
                    <a:pt x="6296658" y="2037084"/>
                    <a:pt x="6234428" y="1995174"/>
                  </a:cubicBezTo>
                  <a:cubicBezTo>
                    <a:pt x="6296658" y="1953264"/>
                    <a:pt x="6337298" y="1882144"/>
                    <a:pt x="6337298" y="1800864"/>
                  </a:cubicBezTo>
                  <a:cubicBezTo>
                    <a:pt x="6337298" y="1719584"/>
                    <a:pt x="6296658" y="1648464"/>
                    <a:pt x="6234428" y="1606554"/>
                  </a:cubicBezTo>
                  <a:cubicBezTo>
                    <a:pt x="6296658" y="1563374"/>
                    <a:pt x="6337298" y="1492254"/>
                    <a:pt x="6337298" y="1412244"/>
                  </a:cubicBezTo>
                  <a:cubicBezTo>
                    <a:pt x="6337298" y="1330964"/>
                    <a:pt x="6296658" y="1259844"/>
                    <a:pt x="6234428" y="1217934"/>
                  </a:cubicBezTo>
                  <a:cubicBezTo>
                    <a:pt x="6296658" y="1176024"/>
                    <a:pt x="6337298" y="1104904"/>
                    <a:pt x="6337298" y="1023624"/>
                  </a:cubicBezTo>
                  <a:cubicBezTo>
                    <a:pt x="6337298" y="942344"/>
                    <a:pt x="6296658" y="871224"/>
                    <a:pt x="6234428" y="829314"/>
                  </a:cubicBezTo>
                  <a:cubicBezTo>
                    <a:pt x="6309358" y="775974"/>
                    <a:pt x="6349998" y="704854"/>
                    <a:pt x="6349998" y="624844"/>
                  </a:cubicBezTo>
                  <a:close/>
                </a:path>
              </a:pathLst>
            </a:custGeom>
            <a:solidFill>
              <a:srgbClr val="8AB5E1"/>
            </a:solidFill>
          </p:spPr>
        </p:sp>
        <p:sp>
          <p:nvSpPr>
            <p:cNvPr id="6" name="Freeform 6"/>
            <p:cNvSpPr/>
            <p:nvPr/>
          </p:nvSpPr>
          <p:spPr>
            <a:xfrm>
              <a:off x="389890" y="450850"/>
              <a:ext cx="5570220" cy="7743190"/>
            </a:xfrm>
            <a:custGeom>
              <a:avLst/>
              <a:gdLst/>
              <a:ahLst/>
              <a:cxnLst/>
              <a:rect l="l" t="t" r="r" b="b"/>
              <a:pathLst>
                <a:path w="5570220" h="7743190">
                  <a:moveTo>
                    <a:pt x="0" y="0"/>
                  </a:moveTo>
                  <a:lnTo>
                    <a:pt x="5570220" y="0"/>
                  </a:lnTo>
                  <a:lnTo>
                    <a:pt x="5570220" y="7743190"/>
                  </a:lnTo>
                  <a:lnTo>
                    <a:pt x="0" y="7743190"/>
                  </a:lnTo>
                  <a:close/>
                </a:path>
              </a:pathLst>
            </a:custGeom>
            <a:blipFill>
              <a:blip r:embed="rId2" cstate="email">
                <a:extLst>
                  <a:ext uri="{28A0092B-C50C-407E-A947-70E740481C1C}">
                    <a14:useLocalDpi xmlns:a14="http://schemas.microsoft.com/office/drawing/2010/main"/>
                  </a:ext>
                </a:extLst>
              </a:blip>
              <a:stretch>
                <a:fillRect/>
              </a:stretch>
            </a:blipFill>
          </p:spPr>
        </p:sp>
      </p:grpSp>
      <p:grpSp>
        <p:nvGrpSpPr>
          <p:cNvPr id="7" name="Group 7"/>
          <p:cNvGrpSpPr>
            <a:grpSpLocks noChangeAspect="1"/>
          </p:cNvGrpSpPr>
          <p:nvPr/>
        </p:nvGrpSpPr>
        <p:grpSpPr>
          <a:xfrm rot="7897044">
            <a:off x="-4439262" y="6578424"/>
            <a:ext cx="7673339" cy="10444950"/>
            <a:chOff x="0" y="0"/>
            <a:chExt cx="6350000" cy="8643620"/>
          </a:xfrm>
        </p:grpSpPr>
        <p:sp>
          <p:nvSpPr>
            <p:cNvPr id="8" name="Freeform 8"/>
            <p:cNvSpPr/>
            <p:nvPr/>
          </p:nvSpPr>
          <p:spPr>
            <a:xfrm>
              <a:off x="0" y="0"/>
              <a:ext cx="6350000" cy="8642350"/>
            </a:xfrm>
            <a:custGeom>
              <a:avLst/>
              <a:gdLst/>
              <a:ahLst/>
              <a:cxnLst/>
              <a:rect l="l" t="t" r="r" b="b"/>
              <a:pathLst>
                <a:path w="6350000" h="8642350">
                  <a:moveTo>
                    <a:pt x="6350000" y="624840"/>
                  </a:moveTo>
                  <a:cubicBezTo>
                    <a:pt x="6350000" y="543560"/>
                    <a:pt x="6309360" y="472440"/>
                    <a:pt x="6247130" y="430530"/>
                  </a:cubicBezTo>
                  <a:cubicBezTo>
                    <a:pt x="6259830" y="422910"/>
                    <a:pt x="6271260" y="412750"/>
                    <a:pt x="6281420" y="402590"/>
                  </a:cubicBezTo>
                  <a:cubicBezTo>
                    <a:pt x="6324600" y="358140"/>
                    <a:pt x="6350000" y="298450"/>
                    <a:pt x="6350000" y="236220"/>
                  </a:cubicBezTo>
                  <a:cubicBezTo>
                    <a:pt x="6350000" y="173990"/>
                    <a:pt x="6324600" y="114300"/>
                    <a:pt x="6281420" y="69850"/>
                  </a:cubicBezTo>
                  <a:cubicBezTo>
                    <a:pt x="6236970" y="25400"/>
                    <a:pt x="6176010" y="0"/>
                    <a:pt x="6115050" y="0"/>
                  </a:cubicBezTo>
                  <a:cubicBezTo>
                    <a:pt x="6052820" y="0"/>
                    <a:pt x="5991860" y="25400"/>
                    <a:pt x="5948680" y="68580"/>
                  </a:cubicBezTo>
                  <a:cubicBezTo>
                    <a:pt x="5937250" y="80010"/>
                    <a:pt x="5927090" y="92710"/>
                    <a:pt x="5919470" y="105410"/>
                  </a:cubicBezTo>
                  <a:cubicBezTo>
                    <a:pt x="5877560" y="41910"/>
                    <a:pt x="5805170" y="0"/>
                    <a:pt x="5723890" y="0"/>
                  </a:cubicBezTo>
                  <a:cubicBezTo>
                    <a:pt x="5642610" y="0"/>
                    <a:pt x="5570220" y="41910"/>
                    <a:pt x="5528310" y="105410"/>
                  </a:cubicBezTo>
                  <a:cubicBezTo>
                    <a:pt x="5486400" y="41910"/>
                    <a:pt x="5414010" y="0"/>
                    <a:pt x="5332730" y="0"/>
                  </a:cubicBezTo>
                  <a:cubicBezTo>
                    <a:pt x="5250180" y="0"/>
                    <a:pt x="5179060" y="41910"/>
                    <a:pt x="5137150" y="105410"/>
                  </a:cubicBezTo>
                  <a:cubicBezTo>
                    <a:pt x="5095241" y="41910"/>
                    <a:pt x="5022850" y="0"/>
                    <a:pt x="4941570" y="0"/>
                  </a:cubicBezTo>
                  <a:cubicBezTo>
                    <a:pt x="4860291" y="0"/>
                    <a:pt x="4787900" y="41910"/>
                    <a:pt x="4745990" y="105410"/>
                  </a:cubicBezTo>
                  <a:cubicBezTo>
                    <a:pt x="4704080" y="41910"/>
                    <a:pt x="4631690" y="0"/>
                    <a:pt x="4550410" y="0"/>
                  </a:cubicBezTo>
                  <a:cubicBezTo>
                    <a:pt x="4469130" y="0"/>
                    <a:pt x="4396740" y="41910"/>
                    <a:pt x="4354830" y="105410"/>
                  </a:cubicBezTo>
                  <a:cubicBezTo>
                    <a:pt x="4312920" y="41910"/>
                    <a:pt x="4240530" y="0"/>
                    <a:pt x="4159250" y="0"/>
                  </a:cubicBezTo>
                  <a:cubicBezTo>
                    <a:pt x="4077970" y="0"/>
                    <a:pt x="4005580" y="41910"/>
                    <a:pt x="3963670" y="105410"/>
                  </a:cubicBezTo>
                  <a:cubicBezTo>
                    <a:pt x="3921761" y="41910"/>
                    <a:pt x="3849370" y="0"/>
                    <a:pt x="3768091" y="0"/>
                  </a:cubicBezTo>
                  <a:cubicBezTo>
                    <a:pt x="3686811" y="0"/>
                    <a:pt x="3614420" y="41910"/>
                    <a:pt x="3572511" y="105410"/>
                  </a:cubicBezTo>
                  <a:cubicBezTo>
                    <a:pt x="3530601" y="41910"/>
                    <a:pt x="3458211" y="0"/>
                    <a:pt x="3376931" y="0"/>
                  </a:cubicBezTo>
                  <a:cubicBezTo>
                    <a:pt x="3295651" y="0"/>
                    <a:pt x="3216910" y="41910"/>
                    <a:pt x="3175000" y="105410"/>
                  </a:cubicBezTo>
                  <a:cubicBezTo>
                    <a:pt x="3133090" y="41910"/>
                    <a:pt x="3060700" y="0"/>
                    <a:pt x="2979420" y="0"/>
                  </a:cubicBezTo>
                  <a:cubicBezTo>
                    <a:pt x="2898140" y="0"/>
                    <a:pt x="2825750" y="41910"/>
                    <a:pt x="2783840" y="105410"/>
                  </a:cubicBezTo>
                  <a:cubicBezTo>
                    <a:pt x="2741930" y="41910"/>
                    <a:pt x="2669540" y="0"/>
                    <a:pt x="2588260" y="0"/>
                  </a:cubicBezTo>
                  <a:cubicBezTo>
                    <a:pt x="2505710" y="0"/>
                    <a:pt x="2434590" y="41910"/>
                    <a:pt x="2392680" y="105410"/>
                  </a:cubicBezTo>
                  <a:cubicBezTo>
                    <a:pt x="2350770" y="41910"/>
                    <a:pt x="2278380" y="0"/>
                    <a:pt x="2197100" y="0"/>
                  </a:cubicBezTo>
                  <a:cubicBezTo>
                    <a:pt x="2115820" y="0"/>
                    <a:pt x="2043430" y="41910"/>
                    <a:pt x="2001520" y="105410"/>
                  </a:cubicBezTo>
                  <a:cubicBezTo>
                    <a:pt x="1959610" y="41910"/>
                    <a:pt x="1887220" y="0"/>
                    <a:pt x="1805941" y="0"/>
                  </a:cubicBezTo>
                  <a:cubicBezTo>
                    <a:pt x="1723391" y="0"/>
                    <a:pt x="1652270" y="41910"/>
                    <a:pt x="1610361" y="105410"/>
                  </a:cubicBezTo>
                  <a:cubicBezTo>
                    <a:pt x="1568450" y="41910"/>
                    <a:pt x="1496061" y="0"/>
                    <a:pt x="1414781" y="0"/>
                  </a:cubicBezTo>
                  <a:cubicBezTo>
                    <a:pt x="1329691" y="0"/>
                    <a:pt x="1257300" y="41910"/>
                    <a:pt x="1215391" y="105410"/>
                  </a:cubicBezTo>
                  <a:cubicBezTo>
                    <a:pt x="1173481" y="41910"/>
                    <a:pt x="1101091" y="0"/>
                    <a:pt x="1019811" y="0"/>
                  </a:cubicBezTo>
                  <a:cubicBezTo>
                    <a:pt x="937261" y="0"/>
                    <a:pt x="866141" y="41910"/>
                    <a:pt x="824231" y="105410"/>
                  </a:cubicBezTo>
                  <a:cubicBezTo>
                    <a:pt x="782321" y="41910"/>
                    <a:pt x="709931" y="0"/>
                    <a:pt x="628650" y="0"/>
                  </a:cubicBezTo>
                  <a:cubicBezTo>
                    <a:pt x="544830" y="0"/>
                    <a:pt x="473710" y="41910"/>
                    <a:pt x="431800" y="105410"/>
                  </a:cubicBezTo>
                  <a:cubicBezTo>
                    <a:pt x="422910" y="92710"/>
                    <a:pt x="412750" y="80010"/>
                    <a:pt x="402590" y="68580"/>
                  </a:cubicBezTo>
                  <a:cubicBezTo>
                    <a:pt x="358140" y="25400"/>
                    <a:pt x="297180" y="0"/>
                    <a:pt x="234950" y="0"/>
                  </a:cubicBezTo>
                  <a:cubicBezTo>
                    <a:pt x="172720" y="0"/>
                    <a:pt x="113030" y="25400"/>
                    <a:pt x="68580" y="68580"/>
                  </a:cubicBezTo>
                  <a:cubicBezTo>
                    <a:pt x="25400" y="113030"/>
                    <a:pt x="0" y="172720"/>
                    <a:pt x="0" y="234950"/>
                  </a:cubicBezTo>
                  <a:cubicBezTo>
                    <a:pt x="0" y="297180"/>
                    <a:pt x="25400" y="356870"/>
                    <a:pt x="68580" y="401320"/>
                  </a:cubicBezTo>
                  <a:cubicBezTo>
                    <a:pt x="78740" y="411480"/>
                    <a:pt x="90170" y="421640"/>
                    <a:pt x="102870" y="429260"/>
                  </a:cubicBezTo>
                  <a:cubicBezTo>
                    <a:pt x="40640" y="472440"/>
                    <a:pt x="0" y="543560"/>
                    <a:pt x="0" y="624840"/>
                  </a:cubicBezTo>
                  <a:cubicBezTo>
                    <a:pt x="0" y="706120"/>
                    <a:pt x="40640" y="777240"/>
                    <a:pt x="102870" y="819150"/>
                  </a:cubicBezTo>
                  <a:cubicBezTo>
                    <a:pt x="40640" y="861060"/>
                    <a:pt x="0" y="932180"/>
                    <a:pt x="0" y="1013460"/>
                  </a:cubicBezTo>
                  <a:cubicBezTo>
                    <a:pt x="0" y="1094740"/>
                    <a:pt x="40640" y="1165860"/>
                    <a:pt x="102870" y="1207770"/>
                  </a:cubicBezTo>
                  <a:cubicBezTo>
                    <a:pt x="40640" y="1249680"/>
                    <a:pt x="0" y="1322070"/>
                    <a:pt x="0" y="1402080"/>
                  </a:cubicBezTo>
                  <a:cubicBezTo>
                    <a:pt x="0" y="1483360"/>
                    <a:pt x="40640" y="1554480"/>
                    <a:pt x="102870" y="1596390"/>
                  </a:cubicBezTo>
                  <a:cubicBezTo>
                    <a:pt x="40640" y="1638300"/>
                    <a:pt x="0" y="1709420"/>
                    <a:pt x="0" y="1790700"/>
                  </a:cubicBezTo>
                  <a:cubicBezTo>
                    <a:pt x="0" y="1871980"/>
                    <a:pt x="40640" y="1943100"/>
                    <a:pt x="102870" y="1985010"/>
                  </a:cubicBezTo>
                  <a:cubicBezTo>
                    <a:pt x="40640" y="2026920"/>
                    <a:pt x="0" y="2099310"/>
                    <a:pt x="0" y="2179320"/>
                  </a:cubicBezTo>
                  <a:cubicBezTo>
                    <a:pt x="0" y="2260600"/>
                    <a:pt x="40640" y="2331720"/>
                    <a:pt x="102870" y="2373630"/>
                  </a:cubicBezTo>
                  <a:cubicBezTo>
                    <a:pt x="40640" y="2418080"/>
                    <a:pt x="0" y="2489200"/>
                    <a:pt x="0" y="2570480"/>
                  </a:cubicBezTo>
                  <a:cubicBezTo>
                    <a:pt x="0" y="2651760"/>
                    <a:pt x="40640" y="2722880"/>
                    <a:pt x="102870" y="2764790"/>
                  </a:cubicBezTo>
                  <a:cubicBezTo>
                    <a:pt x="40640" y="2806700"/>
                    <a:pt x="0" y="2879090"/>
                    <a:pt x="0" y="2959100"/>
                  </a:cubicBezTo>
                  <a:cubicBezTo>
                    <a:pt x="0" y="3040380"/>
                    <a:pt x="40640" y="3111500"/>
                    <a:pt x="102870" y="3153410"/>
                  </a:cubicBezTo>
                  <a:cubicBezTo>
                    <a:pt x="40640" y="3195320"/>
                    <a:pt x="0" y="3266440"/>
                    <a:pt x="0" y="3347720"/>
                  </a:cubicBezTo>
                  <a:cubicBezTo>
                    <a:pt x="0" y="3429000"/>
                    <a:pt x="40640" y="3500120"/>
                    <a:pt x="102870" y="3542030"/>
                  </a:cubicBezTo>
                  <a:cubicBezTo>
                    <a:pt x="40640" y="3583940"/>
                    <a:pt x="0" y="3655060"/>
                    <a:pt x="0" y="3736340"/>
                  </a:cubicBezTo>
                  <a:cubicBezTo>
                    <a:pt x="0" y="3817620"/>
                    <a:pt x="40640" y="3888740"/>
                    <a:pt x="102870" y="3930650"/>
                  </a:cubicBezTo>
                  <a:cubicBezTo>
                    <a:pt x="40640" y="3973830"/>
                    <a:pt x="0" y="4044950"/>
                    <a:pt x="0" y="4124959"/>
                  </a:cubicBezTo>
                  <a:cubicBezTo>
                    <a:pt x="0" y="4206239"/>
                    <a:pt x="40640" y="4277359"/>
                    <a:pt x="102870" y="4319269"/>
                  </a:cubicBezTo>
                  <a:cubicBezTo>
                    <a:pt x="40640" y="4361180"/>
                    <a:pt x="0" y="4432300"/>
                    <a:pt x="0" y="4513580"/>
                  </a:cubicBezTo>
                  <a:cubicBezTo>
                    <a:pt x="0" y="4594860"/>
                    <a:pt x="40640" y="4665980"/>
                    <a:pt x="102870" y="4707890"/>
                  </a:cubicBezTo>
                  <a:cubicBezTo>
                    <a:pt x="40640" y="4749800"/>
                    <a:pt x="0" y="4820920"/>
                    <a:pt x="0" y="4902200"/>
                  </a:cubicBezTo>
                  <a:cubicBezTo>
                    <a:pt x="0" y="4983480"/>
                    <a:pt x="40640" y="5054600"/>
                    <a:pt x="102870" y="5096510"/>
                  </a:cubicBezTo>
                  <a:cubicBezTo>
                    <a:pt x="40640" y="5138420"/>
                    <a:pt x="0" y="5210810"/>
                    <a:pt x="0" y="5290820"/>
                  </a:cubicBezTo>
                  <a:cubicBezTo>
                    <a:pt x="0" y="5372100"/>
                    <a:pt x="40640" y="5443220"/>
                    <a:pt x="102870" y="5485130"/>
                  </a:cubicBezTo>
                  <a:cubicBezTo>
                    <a:pt x="40640" y="5527039"/>
                    <a:pt x="0" y="5598159"/>
                    <a:pt x="0" y="5679439"/>
                  </a:cubicBezTo>
                  <a:cubicBezTo>
                    <a:pt x="0" y="5760719"/>
                    <a:pt x="40640" y="5831839"/>
                    <a:pt x="102870" y="5873749"/>
                  </a:cubicBezTo>
                  <a:cubicBezTo>
                    <a:pt x="40640" y="5915659"/>
                    <a:pt x="0" y="5986779"/>
                    <a:pt x="0" y="6068059"/>
                  </a:cubicBezTo>
                  <a:cubicBezTo>
                    <a:pt x="0" y="6149339"/>
                    <a:pt x="40640" y="6220459"/>
                    <a:pt x="102870" y="6262369"/>
                  </a:cubicBezTo>
                  <a:cubicBezTo>
                    <a:pt x="40640" y="6304280"/>
                    <a:pt x="0" y="6375400"/>
                    <a:pt x="0" y="6456680"/>
                  </a:cubicBezTo>
                  <a:cubicBezTo>
                    <a:pt x="0" y="6537960"/>
                    <a:pt x="40640" y="6609080"/>
                    <a:pt x="102870" y="6650990"/>
                  </a:cubicBezTo>
                  <a:cubicBezTo>
                    <a:pt x="40640" y="6692900"/>
                    <a:pt x="0" y="6764020"/>
                    <a:pt x="0" y="6845300"/>
                  </a:cubicBezTo>
                  <a:cubicBezTo>
                    <a:pt x="0" y="6926580"/>
                    <a:pt x="40640" y="6997700"/>
                    <a:pt x="102870" y="7039610"/>
                  </a:cubicBezTo>
                  <a:cubicBezTo>
                    <a:pt x="40640" y="7082790"/>
                    <a:pt x="0" y="7153910"/>
                    <a:pt x="0" y="7233920"/>
                  </a:cubicBezTo>
                  <a:cubicBezTo>
                    <a:pt x="0" y="7315200"/>
                    <a:pt x="40640" y="7386320"/>
                    <a:pt x="102870" y="7428230"/>
                  </a:cubicBezTo>
                  <a:cubicBezTo>
                    <a:pt x="40640" y="7470139"/>
                    <a:pt x="0" y="7541260"/>
                    <a:pt x="0" y="7622539"/>
                  </a:cubicBezTo>
                  <a:cubicBezTo>
                    <a:pt x="0" y="7703819"/>
                    <a:pt x="40640" y="7774939"/>
                    <a:pt x="102870" y="7816849"/>
                  </a:cubicBezTo>
                  <a:cubicBezTo>
                    <a:pt x="40640" y="7866380"/>
                    <a:pt x="0" y="7937500"/>
                    <a:pt x="0" y="8018780"/>
                  </a:cubicBezTo>
                  <a:cubicBezTo>
                    <a:pt x="0" y="8100061"/>
                    <a:pt x="40640" y="8171180"/>
                    <a:pt x="102870" y="8213090"/>
                  </a:cubicBezTo>
                  <a:cubicBezTo>
                    <a:pt x="90170" y="8220710"/>
                    <a:pt x="78740" y="8230870"/>
                    <a:pt x="68580" y="8241030"/>
                  </a:cubicBezTo>
                  <a:cubicBezTo>
                    <a:pt x="25400" y="8285480"/>
                    <a:pt x="0" y="8346440"/>
                    <a:pt x="0" y="8407400"/>
                  </a:cubicBezTo>
                  <a:cubicBezTo>
                    <a:pt x="0" y="8469630"/>
                    <a:pt x="25400" y="8529320"/>
                    <a:pt x="68580" y="8573770"/>
                  </a:cubicBezTo>
                  <a:cubicBezTo>
                    <a:pt x="111760" y="8616950"/>
                    <a:pt x="172720" y="8642350"/>
                    <a:pt x="234950" y="8642350"/>
                  </a:cubicBezTo>
                  <a:cubicBezTo>
                    <a:pt x="297180" y="8642350"/>
                    <a:pt x="356870" y="8616950"/>
                    <a:pt x="401320" y="8573770"/>
                  </a:cubicBezTo>
                  <a:cubicBezTo>
                    <a:pt x="412750" y="8562339"/>
                    <a:pt x="422910" y="8549639"/>
                    <a:pt x="430530" y="8536939"/>
                  </a:cubicBezTo>
                  <a:cubicBezTo>
                    <a:pt x="472440" y="8600439"/>
                    <a:pt x="544830" y="8642349"/>
                    <a:pt x="626110" y="8642349"/>
                  </a:cubicBezTo>
                  <a:cubicBezTo>
                    <a:pt x="707390" y="8642349"/>
                    <a:pt x="779780" y="8600439"/>
                    <a:pt x="821690" y="8536939"/>
                  </a:cubicBezTo>
                  <a:cubicBezTo>
                    <a:pt x="863600" y="8600439"/>
                    <a:pt x="935990" y="8642349"/>
                    <a:pt x="1017270" y="8642349"/>
                  </a:cubicBezTo>
                  <a:cubicBezTo>
                    <a:pt x="1099820" y="8642349"/>
                    <a:pt x="1172210" y="8600439"/>
                    <a:pt x="1212850" y="8536939"/>
                  </a:cubicBezTo>
                  <a:cubicBezTo>
                    <a:pt x="1254760" y="8600439"/>
                    <a:pt x="1327150" y="8642349"/>
                    <a:pt x="1408430" y="8642349"/>
                  </a:cubicBezTo>
                  <a:cubicBezTo>
                    <a:pt x="1489710" y="8642349"/>
                    <a:pt x="1562100" y="8600439"/>
                    <a:pt x="1604010" y="8536939"/>
                  </a:cubicBezTo>
                  <a:cubicBezTo>
                    <a:pt x="1645920" y="8600439"/>
                    <a:pt x="1718310" y="8642349"/>
                    <a:pt x="1799590" y="8642349"/>
                  </a:cubicBezTo>
                  <a:cubicBezTo>
                    <a:pt x="1880870" y="8642349"/>
                    <a:pt x="1953260" y="8600439"/>
                    <a:pt x="1995170" y="8536939"/>
                  </a:cubicBezTo>
                  <a:cubicBezTo>
                    <a:pt x="2037080" y="8600439"/>
                    <a:pt x="2109470" y="8642349"/>
                    <a:pt x="2190750" y="8642349"/>
                  </a:cubicBezTo>
                  <a:cubicBezTo>
                    <a:pt x="2273300" y="8642349"/>
                    <a:pt x="2344420" y="8600439"/>
                    <a:pt x="2386330" y="8536939"/>
                  </a:cubicBezTo>
                  <a:cubicBezTo>
                    <a:pt x="2428240" y="8600439"/>
                    <a:pt x="2500630" y="8642349"/>
                    <a:pt x="2581910" y="8642349"/>
                  </a:cubicBezTo>
                  <a:cubicBezTo>
                    <a:pt x="2663190" y="8642349"/>
                    <a:pt x="2735580" y="8600439"/>
                    <a:pt x="2777490" y="8536939"/>
                  </a:cubicBezTo>
                  <a:cubicBezTo>
                    <a:pt x="2819400" y="8600439"/>
                    <a:pt x="2891790" y="8642349"/>
                    <a:pt x="2973070" y="8642349"/>
                  </a:cubicBezTo>
                  <a:cubicBezTo>
                    <a:pt x="3055620" y="8642349"/>
                    <a:pt x="3126740" y="8600439"/>
                    <a:pt x="3168650" y="8536939"/>
                  </a:cubicBezTo>
                  <a:cubicBezTo>
                    <a:pt x="3210560" y="8600439"/>
                    <a:pt x="3282950" y="8642349"/>
                    <a:pt x="3364230" y="8642349"/>
                  </a:cubicBezTo>
                  <a:cubicBezTo>
                    <a:pt x="3445509" y="8642349"/>
                    <a:pt x="3517900" y="8600439"/>
                    <a:pt x="3559809" y="8536939"/>
                  </a:cubicBezTo>
                  <a:cubicBezTo>
                    <a:pt x="3601719" y="8600439"/>
                    <a:pt x="3674109" y="8642349"/>
                    <a:pt x="3755389" y="8642349"/>
                  </a:cubicBezTo>
                  <a:cubicBezTo>
                    <a:pt x="3837939" y="8642349"/>
                    <a:pt x="3909059" y="8600439"/>
                    <a:pt x="3950969" y="8536939"/>
                  </a:cubicBezTo>
                  <a:cubicBezTo>
                    <a:pt x="3992879" y="8600439"/>
                    <a:pt x="4065269" y="8642349"/>
                    <a:pt x="4146549" y="8642349"/>
                  </a:cubicBezTo>
                  <a:cubicBezTo>
                    <a:pt x="4227829" y="8642349"/>
                    <a:pt x="4300219" y="8600439"/>
                    <a:pt x="4342129" y="8536939"/>
                  </a:cubicBezTo>
                  <a:cubicBezTo>
                    <a:pt x="4384039" y="8600439"/>
                    <a:pt x="4456429" y="8642349"/>
                    <a:pt x="4537709" y="8642349"/>
                  </a:cubicBezTo>
                  <a:cubicBezTo>
                    <a:pt x="4618989" y="8642349"/>
                    <a:pt x="4691379" y="8600439"/>
                    <a:pt x="4733289" y="8536939"/>
                  </a:cubicBezTo>
                  <a:cubicBezTo>
                    <a:pt x="4775199" y="8600439"/>
                    <a:pt x="4847589" y="8642349"/>
                    <a:pt x="4928869" y="8642349"/>
                  </a:cubicBezTo>
                  <a:cubicBezTo>
                    <a:pt x="5010149" y="8642349"/>
                    <a:pt x="5082539" y="8600439"/>
                    <a:pt x="5124449" y="8536939"/>
                  </a:cubicBezTo>
                  <a:cubicBezTo>
                    <a:pt x="5166359" y="8600439"/>
                    <a:pt x="5238749" y="8642349"/>
                    <a:pt x="5320029" y="8642349"/>
                  </a:cubicBezTo>
                  <a:cubicBezTo>
                    <a:pt x="5401309" y="8642349"/>
                    <a:pt x="5473699" y="8600439"/>
                    <a:pt x="5515609" y="8536939"/>
                  </a:cubicBezTo>
                  <a:cubicBezTo>
                    <a:pt x="5557519" y="8600439"/>
                    <a:pt x="5629909" y="8642349"/>
                    <a:pt x="5711189" y="8642349"/>
                  </a:cubicBezTo>
                  <a:cubicBezTo>
                    <a:pt x="5793739" y="8642349"/>
                    <a:pt x="5864859" y="8600439"/>
                    <a:pt x="5906769" y="8536939"/>
                  </a:cubicBezTo>
                  <a:cubicBezTo>
                    <a:pt x="5915659" y="8549639"/>
                    <a:pt x="5925819" y="8562339"/>
                    <a:pt x="5935978" y="8573770"/>
                  </a:cubicBezTo>
                  <a:cubicBezTo>
                    <a:pt x="5979158" y="8616950"/>
                    <a:pt x="6040119" y="8642350"/>
                    <a:pt x="6102348" y="8642350"/>
                  </a:cubicBezTo>
                  <a:cubicBezTo>
                    <a:pt x="6163308" y="8642350"/>
                    <a:pt x="6224269" y="8616950"/>
                    <a:pt x="6268719" y="8573770"/>
                  </a:cubicBezTo>
                  <a:cubicBezTo>
                    <a:pt x="6311898" y="8529320"/>
                    <a:pt x="6337298" y="8469630"/>
                    <a:pt x="6337298" y="8407400"/>
                  </a:cubicBezTo>
                  <a:cubicBezTo>
                    <a:pt x="6337298" y="8345170"/>
                    <a:pt x="6311898" y="8285480"/>
                    <a:pt x="6268719" y="8241030"/>
                  </a:cubicBezTo>
                  <a:cubicBezTo>
                    <a:pt x="6258559" y="8230870"/>
                    <a:pt x="6247128" y="8220711"/>
                    <a:pt x="6234428" y="8213090"/>
                  </a:cubicBezTo>
                  <a:cubicBezTo>
                    <a:pt x="6296658" y="8171180"/>
                    <a:pt x="6337298" y="8098790"/>
                    <a:pt x="6337298" y="8018780"/>
                  </a:cubicBezTo>
                  <a:cubicBezTo>
                    <a:pt x="6337298" y="7937500"/>
                    <a:pt x="6296658" y="7866380"/>
                    <a:pt x="6234428" y="7824470"/>
                  </a:cubicBezTo>
                  <a:cubicBezTo>
                    <a:pt x="6296658" y="7782561"/>
                    <a:pt x="6337298" y="7711440"/>
                    <a:pt x="6337298" y="7630161"/>
                  </a:cubicBezTo>
                  <a:cubicBezTo>
                    <a:pt x="6337298" y="7548881"/>
                    <a:pt x="6296658" y="7477761"/>
                    <a:pt x="6234428" y="7435851"/>
                  </a:cubicBezTo>
                  <a:cubicBezTo>
                    <a:pt x="6296658" y="7393941"/>
                    <a:pt x="6337298" y="7321551"/>
                    <a:pt x="6337298" y="7241541"/>
                  </a:cubicBezTo>
                  <a:cubicBezTo>
                    <a:pt x="6337298" y="7160261"/>
                    <a:pt x="6296658" y="7089141"/>
                    <a:pt x="6234428" y="7047231"/>
                  </a:cubicBezTo>
                  <a:cubicBezTo>
                    <a:pt x="6296658" y="7005321"/>
                    <a:pt x="6337298" y="6934201"/>
                    <a:pt x="6337298" y="6852921"/>
                  </a:cubicBezTo>
                  <a:cubicBezTo>
                    <a:pt x="6337298" y="6771642"/>
                    <a:pt x="6296658" y="6700521"/>
                    <a:pt x="6234428" y="6658611"/>
                  </a:cubicBezTo>
                  <a:cubicBezTo>
                    <a:pt x="6296658" y="6615431"/>
                    <a:pt x="6337298" y="6544311"/>
                    <a:pt x="6337298" y="6464302"/>
                  </a:cubicBezTo>
                  <a:cubicBezTo>
                    <a:pt x="6337298" y="6383022"/>
                    <a:pt x="6296658" y="6311902"/>
                    <a:pt x="6234428" y="6269992"/>
                  </a:cubicBezTo>
                  <a:cubicBezTo>
                    <a:pt x="6296658" y="6228082"/>
                    <a:pt x="6337298" y="6156962"/>
                    <a:pt x="6337298" y="6075682"/>
                  </a:cubicBezTo>
                  <a:cubicBezTo>
                    <a:pt x="6337298" y="5994402"/>
                    <a:pt x="6296658" y="5923282"/>
                    <a:pt x="6234428" y="5881372"/>
                  </a:cubicBezTo>
                  <a:cubicBezTo>
                    <a:pt x="6296658" y="5839462"/>
                    <a:pt x="6337298" y="5768342"/>
                    <a:pt x="6337298" y="5687062"/>
                  </a:cubicBezTo>
                  <a:cubicBezTo>
                    <a:pt x="6337298" y="5605782"/>
                    <a:pt x="6296658" y="5534662"/>
                    <a:pt x="6234428" y="5492752"/>
                  </a:cubicBezTo>
                  <a:cubicBezTo>
                    <a:pt x="6296658" y="5449572"/>
                    <a:pt x="6337298" y="5378452"/>
                    <a:pt x="6337298" y="5298442"/>
                  </a:cubicBezTo>
                  <a:cubicBezTo>
                    <a:pt x="6337298" y="5217163"/>
                    <a:pt x="6296658" y="5146042"/>
                    <a:pt x="6234428" y="5104133"/>
                  </a:cubicBezTo>
                  <a:cubicBezTo>
                    <a:pt x="6296658" y="5062223"/>
                    <a:pt x="6337298" y="4991103"/>
                    <a:pt x="6337298" y="4909823"/>
                  </a:cubicBezTo>
                  <a:cubicBezTo>
                    <a:pt x="6337298" y="4828543"/>
                    <a:pt x="6296658" y="4757423"/>
                    <a:pt x="6234428" y="4715513"/>
                  </a:cubicBezTo>
                  <a:cubicBezTo>
                    <a:pt x="6296658" y="4672333"/>
                    <a:pt x="6337298" y="4601213"/>
                    <a:pt x="6337298" y="4521203"/>
                  </a:cubicBezTo>
                  <a:cubicBezTo>
                    <a:pt x="6337298" y="4439923"/>
                    <a:pt x="6296658" y="4368803"/>
                    <a:pt x="6234428" y="4326893"/>
                  </a:cubicBezTo>
                  <a:cubicBezTo>
                    <a:pt x="6296658" y="4284983"/>
                    <a:pt x="6337298" y="4213863"/>
                    <a:pt x="6337298" y="4132583"/>
                  </a:cubicBezTo>
                  <a:cubicBezTo>
                    <a:pt x="6337298" y="4051303"/>
                    <a:pt x="6296658" y="3980183"/>
                    <a:pt x="6234428" y="3938274"/>
                  </a:cubicBezTo>
                  <a:cubicBezTo>
                    <a:pt x="6296658" y="3896364"/>
                    <a:pt x="6337298" y="3825244"/>
                    <a:pt x="6337298" y="3743964"/>
                  </a:cubicBezTo>
                  <a:cubicBezTo>
                    <a:pt x="6337298" y="3662684"/>
                    <a:pt x="6296658" y="3591564"/>
                    <a:pt x="6234428" y="3549654"/>
                  </a:cubicBezTo>
                  <a:cubicBezTo>
                    <a:pt x="6296658" y="3506474"/>
                    <a:pt x="6337298" y="3435354"/>
                    <a:pt x="6337298" y="3355344"/>
                  </a:cubicBezTo>
                  <a:cubicBezTo>
                    <a:pt x="6337298" y="3274064"/>
                    <a:pt x="6296658" y="3202944"/>
                    <a:pt x="6234428" y="3161034"/>
                  </a:cubicBezTo>
                  <a:cubicBezTo>
                    <a:pt x="6296658" y="3119124"/>
                    <a:pt x="6337298" y="3048004"/>
                    <a:pt x="6337298" y="2966724"/>
                  </a:cubicBezTo>
                  <a:cubicBezTo>
                    <a:pt x="6337298" y="2885444"/>
                    <a:pt x="6296658" y="2814324"/>
                    <a:pt x="6234428" y="2772414"/>
                  </a:cubicBezTo>
                  <a:cubicBezTo>
                    <a:pt x="6296658" y="2730504"/>
                    <a:pt x="6337298" y="2659384"/>
                    <a:pt x="6337298" y="2578104"/>
                  </a:cubicBezTo>
                  <a:cubicBezTo>
                    <a:pt x="6337298" y="2496824"/>
                    <a:pt x="6296658" y="2425704"/>
                    <a:pt x="6234428" y="2383794"/>
                  </a:cubicBezTo>
                  <a:cubicBezTo>
                    <a:pt x="6296658" y="2341884"/>
                    <a:pt x="6337298" y="2270764"/>
                    <a:pt x="6337298" y="2189484"/>
                  </a:cubicBezTo>
                  <a:cubicBezTo>
                    <a:pt x="6337298" y="2108204"/>
                    <a:pt x="6296658" y="2037084"/>
                    <a:pt x="6234428" y="1995174"/>
                  </a:cubicBezTo>
                  <a:cubicBezTo>
                    <a:pt x="6296658" y="1953264"/>
                    <a:pt x="6337298" y="1882144"/>
                    <a:pt x="6337298" y="1800864"/>
                  </a:cubicBezTo>
                  <a:cubicBezTo>
                    <a:pt x="6337298" y="1719584"/>
                    <a:pt x="6296658" y="1648464"/>
                    <a:pt x="6234428" y="1606554"/>
                  </a:cubicBezTo>
                  <a:cubicBezTo>
                    <a:pt x="6296658" y="1563374"/>
                    <a:pt x="6337298" y="1492254"/>
                    <a:pt x="6337298" y="1412244"/>
                  </a:cubicBezTo>
                  <a:cubicBezTo>
                    <a:pt x="6337298" y="1330964"/>
                    <a:pt x="6296658" y="1259844"/>
                    <a:pt x="6234428" y="1217934"/>
                  </a:cubicBezTo>
                  <a:cubicBezTo>
                    <a:pt x="6296658" y="1176024"/>
                    <a:pt x="6337298" y="1104904"/>
                    <a:pt x="6337298" y="1023624"/>
                  </a:cubicBezTo>
                  <a:cubicBezTo>
                    <a:pt x="6337298" y="942344"/>
                    <a:pt x="6296658" y="871224"/>
                    <a:pt x="6234428" y="829314"/>
                  </a:cubicBezTo>
                  <a:cubicBezTo>
                    <a:pt x="6309358" y="775974"/>
                    <a:pt x="6349998" y="704854"/>
                    <a:pt x="6349998" y="624844"/>
                  </a:cubicBezTo>
                  <a:close/>
                </a:path>
              </a:pathLst>
            </a:custGeom>
            <a:solidFill>
              <a:srgbClr val="8AB5E1"/>
            </a:solidFill>
          </p:spPr>
        </p:sp>
        <p:sp>
          <p:nvSpPr>
            <p:cNvPr id="9" name="Freeform 9"/>
            <p:cNvSpPr/>
            <p:nvPr/>
          </p:nvSpPr>
          <p:spPr>
            <a:xfrm>
              <a:off x="389890" y="450850"/>
              <a:ext cx="5570220" cy="7743190"/>
            </a:xfrm>
            <a:custGeom>
              <a:avLst/>
              <a:gdLst/>
              <a:ahLst/>
              <a:cxnLst/>
              <a:rect l="l" t="t" r="r" b="b"/>
              <a:pathLst>
                <a:path w="5570220" h="7743190">
                  <a:moveTo>
                    <a:pt x="0" y="0"/>
                  </a:moveTo>
                  <a:lnTo>
                    <a:pt x="5570220" y="0"/>
                  </a:lnTo>
                  <a:lnTo>
                    <a:pt x="5570220" y="7743190"/>
                  </a:lnTo>
                  <a:lnTo>
                    <a:pt x="0" y="7743190"/>
                  </a:lnTo>
                  <a:close/>
                </a:path>
              </a:pathLst>
            </a:custGeom>
            <a:blipFill>
              <a:blip r:embed="rId2" cstate="email">
                <a:extLst>
                  <a:ext uri="{28A0092B-C50C-407E-A947-70E740481C1C}">
                    <a14:useLocalDpi xmlns:a14="http://schemas.microsoft.com/office/drawing/2010/main"/>
                  </a:ext>
                </a:extLst>
              </a:blip>
              <a:stretch>
                <a:fillRect/>
              </a:stretch>
            </a:blipFill>
          </p:spPr>
        </p:sp>
      </p:grpSp>
      <p:sp>
        <p:nvSpPr>
          <p:cNvPr id="12" name="TextBox 12"/>
          <p:cNvSpPr txBox="1"/>
          <p:nvPr/>
        </p:nvSpPr>
        <p:spPr>
          <a:xfrm>
            <a:off x="3919516" y="2353236"/>
            <a:ext cx="11197624" cy="5068462"/>
          </a:xfrm>
          <a:prstGeom prst="rect">
            <a:avLst/>
          </a:prstGeom>
        </p:spPr>
        <p:txBody>
          <a:bodyPr lIns="0" tIns="0" rIns="0" bIns="0" rtlCol="0" anchor="t">
            <a:spAutoFit/>
          </a:bodyPr>
          <a:lstStyle/>
          <a:p>
            <a:pPr marL="880872" lvl="1" indent="-440436" algn="just">
              <a:lnSpc>
                <a:spcPts val="5711"/>
              </a:lnSpc>
              <a:spcBef>
                <a:spcPct val="0"/>
              </a:spcBef>
              <a:buFont typeface="Arial"/>
              <a:buChar char="•"/>
            </a:pPr>
            <a:r>
              <a:rPr lang="en-US" sz="4079" dirty="0">
                <a:solidFill>
                  <a:srgbClr val="000000"/>
                </a:solidFill>
                <a:latin typeface="Times New Roman"/>
                <a:ea typeface="Times New Roman"/>
                <a:cs typeface="Times New Roman"/>
                <a:sym typeface="Times New Roman"/>
              </a:rPr>
              <a:t>KHÁI NIỆM, ƯU VÀ NHƯỢC ĐIỂM CỦA DANH SÁCH LIÊN KẾT ĐƠN</a:t>
            </a:r>
          </a:p>
          <a:p>
            <a:pPr marL="880872" lvl="1" indent="-440436" algn="just">
              <a:lnSpc>
                <a:spcPts val="5711"/>
              </a:lnSpc>
              <a:spcBef>
                <a:spcPct val="0"/>
              </a:spcBef>
              <a:buFont typeface="Arial"/>
              <a:buChar char="•"/>
            </a:pPr>
            <a:r>
              <a:rPr lang="en-US" sz="4079" dirty="0">
                <a:solidFill>
                  <a:srgbClr val="000000"/>
                </a:solidFill>
                <a:latin typeface="Times New Roman"/>
                <a:ea typeface="Times New Roman"/>
                <a:cs typeface="Times New Roman"/>
                <a:sym typeface="Times New Roman"/>
              </a:rPr>
              <a:t>THUẬT TOÁN BUBBLE SORT</a:t>
            </a:r>
          </a:p>
          <a:p>
            <a:pPr marL="880550" lvl="1" indent="-440275" algn="just">
              <a:lnSpc>
                <a:spcPts val="5709"/>
              </a:lnSpc>
              <a:spcBef>
                <a:spcPct val="0"/>
              </a:spcBef>
              <a:buFont typeface="Arial"/>
              <a:buChar char="•"/>
            </a:pPr>
            <a:r>
              <a:rPr lang="en-US" sz="4078" dirty="0">
                <a:solidFill>
                  <a:srgbClr val="000000"/>
                </a:solidFill>
                <a:latin typeface="Times New Roman"/>
                <a:ea typeface="Times New Roman"/>
                <a:cs typeface="Times New Roman"/>
                <a:sym typeface="Times New Roman"/>
              </a:rPr>
              <a:t> THUẬT TOÁN INSERTION SORT</a:t>
            </a:r>
          </a:p>
          <a:p>
            <a:pPr marL="880550" lvl="1" indent="-440275" algn="just">
              <a:lnSpc>
                <a:spcPts val="5709"/>
              </a:lnSpc>
              <a:spcBef>
                <a:spcPct val="0"/>
              </a:spcBef>
              <a:buFont typeface="Arial"/>
              <a:buChar char="•"/>
            </a:pPr>
            <a:r>
              <a:rPr lang="en-US" sz="4078" dirty="0">
                <a:solidFill>
                  <a:srgbClr val="000000"/>
                </a:solidFill>
                <a:latin typeface="Times New Roman"/>
                <a:ea typeface="Times New Roman"/>
                <a:cs typeface="Times New Roman"/>
                <a:sym typeface="Times New Roman"/>
              </a:rPr>
              <a:t>THUẬT TOÁN SELECTION SORT</a:t>
            </a:r>
          </a:p>
          <a:p>
            <a:pPr marL="880550" lvl="1" indent="-440275" algn="just">
              <a:lnSpc>
                <a:spcPts val="5709"/>
              </a:lnSpc>
              <a:spcBef>
                <a:spcPct val="0"/>
              </a:spcBef>
              <a:buFont typeface="Arial"/>
              <a:buChar char="•"/>
            </a:pPr>
            <a:r>
              <a:rPr lang="en-US" sz="4078" dirty="0">
                <a:solidFill>
                  <a:srgbClr val="000000"/>
                </a:solidFill>
                <a:latin typeface="Times New Roman"/>
                <a:ea typeface="Times New Roman"/>
                <a:cs typeface="Times New Roman"/>
                <a:sym typeface="Times New Roman"/>
              </a:rPr>
              <a:t>THUẬT TOÁN MERGE SORT</a:t>
            </a:r>
          </a:p>
          <a:p>
            <a:pPr marL="880550" lvl="1" indent="-440275" algn="just">
              <a:lnSpc>
                <a:spcPts val="5709"/>
              </a:lnSpc>
              <a:spcBef>
                <a:spcPct val="0"/>
              </a:spcBef>
              <a:buFont typeface="Arial"/>
              <a:buChar char="•"/>
            </a:pPr>
            <a:r>
              <a:rPr lang="en-US" sz="4078" dirty="0">
                <a:solidFill>
                  <a:srgbClr val="000000"/>
                </a:solidFill>
                <a:latin typeface="Times New Roman"/>
                <a:ea typeface="Times New Roman"/>
                <a:cs typeface="Times New Roman"/>
                <a:sym typeface="Times New Roman"/>
              </a:rPr>
              <a:t>THUẬT TOÁN QUICK SORT</a:t>
            </a:r>
          </a:p>
        </p:txBody>
      </p:sp>
      <p:sp>
        <p:nvSpPr>
          <p:cNvPr id="13" name="Freeform 13"/>
          <p:cNvSpPr/>
          <p:nvPr/>
        </p:nvSpPr>
        <p:spPr>
          <a:xfrm>
            <a:off x="15532838" y="2149863"/>
            <a:ext cx="1347980" cy="1321021"/>
          </a:xfrm>
          <a:custGeom>
            <a:avLst/>
            <a:gdLst/>
            <a:ahLst/>
            <a:cxnLst/>
            <a:rect l="l" t="t" r="r" b="b"/>
            <a:pathLst>
              <a:path w="1347980" h="1321021">
                <a:moveTo>
                  <a:pt x="0" y="0"/>
                </a:moveTo>
                <a:lnTo>
                  <a:pt x="1347980" y="0"/>
                </a:lnTo>
                <a:lnTo>
                  <a:pt x="1347980" y="1321020"/>
                </a:lnTo>
                <a:lnTo>
                  <a:pt x="0" y="132102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4" name="Freeform 14"/>
          <p:cNvSpPr/>
          <p:nvPr/>
        </p:nvSpPr>
        <p:spPr>
          <a:xfrm>
            <a:off x="7546027" y="8611136"/>
            <a:ext cx="3195946" cy="1133108"/>
          </a:xfrm>
          <a:custGeom>
            <a:avLst/>
            <a:gdLst/>
            <a:ahLst/>
            <a:cxnLst/>
            <a:rect l="l" t="t" r="r" b="b"/>
            <a:pathLst>
              <a:path w="3195946" h="1133108">
                <a:moveTo>
                  <a:pt x="0" y="0"/>
                </a:moveTo>
                <a:lnTo>
                  <a:pt x="3195946" y="0"/>
                </a:lnTo>
                <a:lnTo>
                  <a:pt x="3195946" y="1133108"/>
                </a:lnTo>
                <a:lnTo>
                  <a:pt x="0" y="113310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5" name="Freeform 15"/>
          <p:cNvSpPr/>
          <p:nvPr/>
        </p:nvSpPr>
        <p:spPr>
          <a:xfrm rot="233397">
            <a:off x="15731046" y="8888828"/>
            <a:ext cx="3631393" cy="1121114"/>
          </a:xfrm>
          <a:custGeom>
            <a:avLst/>
            <a:gdLst/>
            <a:ahLst/>
            <a:cxnLst/>
            <a:rect l="l" t="t" r="r" b="b"/>
            <a:pathLst>
              <a:path w="3406700" h="1121114">
                <a:moveTo>
                  <a:pt x="0" y="0"/>
                </a:moveTo>
                <a:lnTo>
                  <a:pt x="3406700" y="0"/>
                </a:lnTo>
                <a:lnTo>
                  <a:pt x="3406700" y="1121114"/>
                </a:lnTo>
                <a:lnTo>
                  <a:pt x="0" y="112111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6" name="TextBox 16"/>
          <p:cNvSpPr txBox="1"/>
          <p:nvPr/>
        </p:nvSpPr>
        <p:spPr>
          <a:xfrm>
            <a:off x="16630021" y="9263415"/>
            <a:ext cx="629279" cy="852798"/>
          </a:xfrm>
          <a:prstGeom prst="rect">
            <a:avLst/>
          </a:prstGeom>
        </p:spPr>
        <p:txBody>
          <a:bodyPr lIns="0" tIns="0" rIns="0" bIns="0" rtlCol="0" anchor="t">
            <a:spAutoFit/>
          </a:bodyPr>
          <a:lstStyle/>
          <a:p>
            <a:pPr algn="ctr">
              <a:lnSpc>
                <a:spcPts val="3150"/>
              </a:lnSpc>
            </a:pPr>
            <a:r>
              <a:rPr lang="en-US" sz="3500" dirty="0">
                <a:solidFill>
                  <a:srgbClr val="FFFFFF"/>
                </a:solidFill>
                <a:latin typeface="KG Primary Penmanship"/>
                <a:ea typeface="KG Primary Penmanship"/>
                <a:cs typeface="KG Primary Penmanship"/>
                <a:sym typeface="KG Primary Penmanship"/>
              </a:rPr>
              <a:t>08</a:t>
            </a:r>
          </a:p>
          <a:p>
            <a:pPr algn="ctr">
              <a:lnSpc>
                <a:spcPts val="3150"/>
              </a:lnSpc>
            </a:pPr>
            <a:endParaRPr lang="en-US" sz="3500" dirty="0">
              <a:solidFill>
                <a:srgbClr val="FFFFFF"/>
              </a:solidFill>
              <a:latin typeface="KG Primary Penmanship"/>
              <a:ea typeface="KG Primary Penmanship"/>
              <a:cs typeface="KG Primary Penmanship"/>
              <a:sym typeface="KG Primary Penmanship"/>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1000"/>
                                        <p:tgtEl>
                                          <p:spTgt spid="2">
                                            <p:txEl>
                                              <p:pRg st="0" end="0"/>
                                            </p:txEl>
                                          </p:spTgt>
                                        </p:tgtEl>
                                      </p:cBhvr>
                                    </p:animEffect>
                                    <p:anim calcmode="lin" valueType="num">
                                      <p:cBhvr>
                                        <p:cTn id="8"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2">
                                            <p:txEl>
                                              <p:pRg st="0" end="0"/>
                                            </p:txEl>
                                          </p:spTgt>
                                        </p:tgtEl>
                                        <p:attrNameLst>
                                          <p:attrName>style.visibility</p:attrName>
                                        </p:attrNameLst>
                                      </p:cBhvr>
                                      <p:to>
                                        <p:strVal val="visible"/>
                                      </p:to>
                                    </p:set>
                                    <p:animEffect transition="in" filter="fade">
                                      <p:cBhvr>
                                        <p:cTn id="14" dur="1000"/>
                                        <p:tgtEl>
                                          <p:spTgt spid="12">
                                            <p:txEl>
                                              <p:pRg st="0" end="0"/>
                                            </p:txEl>
                                          </p:spTgt>
                                        </p:tgtEl>
                                      </p:cBhvr>
                                    </p:animEffect>
                                    <p:anim calcmode="lin" valueType="num">
                                      <p:cBhvr>
                                        <p:cTn id="15" dur="1000" fill="hold"/>
                                        <p:tgtEl>
                                          <p:spTgt spid="12">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1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2">
                                            <p:txEl>
                                              <p:pRg st="1" end="1"/>
                                            </p:txEl>
                                          </p:spTgt>
                                        </p:tgtEl>
                                        <p:attrNameLst>
                                          <p:attrName>style.visibility</p:attrName>
                                        </p:attrNameLst>
                                      </p:cBhvr>
                                      <p:to>
                                        <p:strVal val="visible"/>
                                      </p:to>
                                    </p:set>
                                    <p:animEffect transition="in" filter="fade">
                                      <p:cBhvr>
                                        <p:cTn id="21" dur="1000"/>
                                        <p:tgtEl>
                                          <p:spTgt spid="12">
                                            <p:txEl>
                                              <p:pRg st="1" end="1"/>
                                            </p:txEl>
                                          </p:spTgt>
                                        </p:tgtEl>
                                      </p:cBhvr>
                                    </p:animEffect>
                                    <p:anim calcmode="lin" valueType="num">
                                      <p:cBhvr>
                                        <p:cTn id="22" dur="1000" fill="hold"/>
                                        <p:tgtEl>
                                          <p:spTgt spid="12">
                                            <p:txEl>
                                              <p:pRg st="1" end="1"/>
                                            </p:txEl>
                                          </p:spTgt>
                                        </p:tgtEl>
                                        <p:attrNameLst>
                                          <p:attrName>ppt_x</p:attrName>
                                        </p:attrNameLst>
                                      </p:cBhvr>
                                      <p:tavLst>
                                        <p:tav tm="0">
                                          <p:val>
                                            <p:strVal val="#ppt_x"/>
                                          </p:val>
                                        </p:tav>
                                        <p:tav tm="100000">
                                          <p:val>
                                            <p:strVal val="#ppt_x"/>
                                          </p:val>
                                        </p:tav>
                                      </p:tavLst>
                                    </p:anim>
                                    <p:anim calcmode="lin" valueType="num">
                                      <p:cBhvr>
                                        <p:cTn id="23" dur="1000" fill="hold"/>
                                        <p:tgtEl>
                                          <p:spTgt spid="12">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2">
                                            <p:txEl>
                                              <p:pRg st="2" end="2"/>
                                            </p:txEl>
                                          </p:spTgt>
                                        </p:tgtEl>
                                        <p:attrNameLst>
                                          <p:attrName>style.visibility</p:attrName>
                                        </p:attrNameLst>
                                      </p:cBhvr>
                                      <p:to>
                                        <p:strVal val="visible"/>
                                      </p:to>
                                    </p:set>
                                    <p:animEffect transition="in" filter="fade">
                                      <p:cBhvr>
                                        <p:cTn id="28" dur="1000"/>
                                        <p:tgtEl>
                                          <p:spTgt spid="12">
                                            <p:txEl>
                                              <p:pRg st="2" end="2"/>
                                            </p:txEl>
                                          </p:spTgt>
                                        </p:tgtEl>
                                      </p:cBhvr>
                                    </p:animEffect>
                                    <p:anim calcmode="lin" valueType="num">
                                      <p:cBhvr>
                                        <p:cTn id="29" dur="1000" fill="hold"/>
                                        <p:tgtEl>
                                          <p:spTgt spid="12">
                                            <p:txEl>
                                              <p:pRg st="2" end="2"/>
                                            </p:txEl>
                                          </p:spTgt>
                                        </p:tgtEl>
                                        <p:attrNameLst>
                                          <p:attrName>ppt_x</p:attrName>
                                        </p:attrNameLst>
                                      </p:cBhvr>
                                      <p:tavLst>
                                        <p:tav tm="0">
                                          <p:val>
                                            <p:strVal val="#ppt_x"/>
                                          </p:val>
                                        </p:tav>
                                        <p:tav tm="100000">
                                          <p:val>
                                            <p:strVal val="#ppt_x"/>
                                          </p:val>
                                        </p:tav>
                                      </p:tavLst>
                                    </p:anim>
                                    <p:anim calcmode="lin" valueType="num">
                                      <p:cBhvr>
                                        <p:cTn id="30" dur="1000" fill="hold"/>
                                        <p:tgtEl>
                                          <p:spTgt spid="1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12">
                                            <p:txEl>
                                              <p:pRg st="3" end="3"/>
                                            </p:txEl>
                                          </p:spTgt>
                                        </p:tgtEl>
                                        <p:attrNameLst>
                                          <p:attrName>style.visibility</p:attrName>
                                        </p:attrNameLst>
                                      </p:cBhvr>
                                      <p:to>
                                        <p:strVal val="visible"/>
                                      </p:to>
                                    </p:set>
                                    <p:animEffect transition="in" filter="fade">
                                      <p:cBhvr>
                                        <p:cTn id="35" dur="1000"/>
                                        <p:tgtEl>
                                          <p:spTgt spid="12">
                                            <p:txEl>
                                              <p:pRg st="3" end="3"/>
                                            </p:txEl>
                                          </p:spTgt>
                                        </p:tgtEl>
                                      </p:cBhvr>
                                    </p:animEffect>
                                    <p:anim calcmode="lin" valueType="num">
                                      <p:cBhvr>
                                        <p:cTn id="36" dur="1000" fill="hold"/>
                                        <p:tgtEl>
                                          <p:spTgt spid="12">
                                            <p:txEl>
                                              <p:pRg st="3" end="3"/>
                                            </p:txEl>
                                          </p:spTgt>
                                        </p:tgtEl>
                                        <p:attrNameLst>
                                          <p:attrName>ppt_x</p:attrName>
                                        </p:attrNameLst>
                                      </p:cBhvr>
                                      <p:tavLst>
                                        <p:tav tm="0">
                                          <p:val>
                                            <p:strVal val="#ppt_x"/>
                                          </p:val>
                                        </p:tav>
                                        <p:tav tm="100000">
                                          <p:val>
                                            <p:strVal val="#ppt_x"/>
                                          </p:val>
                                        </p:tav>
                                      </p:tavLst>
                                    </p:anim>
                                    <p:anim calcmode="lin" valueType="num">
                                      <p:cBhvr>
                                        <p:cTn id="37" dur="1000" fill="hold"/>
                                        <p:tgtEl>
                                          <p:spTgt spid="12">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12">
                                            <p:txEl>
                                              <p:pRg st="4" end="4"/>
                                            </p:txEl>
                                          </p:spTgt>
                                        </p:tgtEl>
                                        <p:attrNameLst>
                                          <p:attrName>style.visibility</p:attrName>
                                        </p:attrNameLst>
                                      </p:cBhvr>
                                      <p:to>
                                        <p:strVal val="visible"/>
                                      </p:to>
                                    </p:set>
                                    <p:animEffect transition="in" filter="fade">
                                      <p:cBhvr>
                                        <p:cTn id="42" dur="1000"/>
                                        <p:tgtEl>
                                          <p:spTgt spid="12">
                                            <p:txEl>
                                              <p:pRg st="4" end="4"/>
                                            </p:txEl>
                                          </p:spTgt>
                                        </p:tgtEl>
                                      </p:cBhvr>
                                    </p:animEffect>
                                    <p:anim calcmode="lin" valueType="num">
                                      <p:cBhvr>
                                        <p:cTn id="43" dur="1000" fill="hold"/>
                                        <p:tgtEl>
                                          <p:spTgt spid="12">
                                            <p:txEl>
                                              <p:pRg st="4" end="4"/>
                                            </p:txEl>
                                          </p:spTgt>
                                        </p:tgtEl>
                                        <p:attrNameLst>
                                          <p:attrName>ppt_x</p:attrName>
                                        </p:attrNameLst>
                                      </p:cBhvr>
                                      <p:tavLst>
                                        <p:tav tm="0">
                                          <p:val>
                                            <p:strVal val="#ppt_x"/>
                                          </p:val>
                                        </p:tav>
                                        <p:tav tm="100000">
                                          <p:val>
                                            <p:strVal val="#ppt_x"/>
                                          </p:val>
                                        </p:tav>
                                      </p:tavLst>
                                    </p:anim>
                                    <p:anim calcmode="lin" valueType="num">
                                      <p:cBhvr>
                                        <p:cTn id="44" dur="1000" fill="hold"/>
                                        <p:tgtEl>
                                          <p:spTgt spid="12">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12">
                                            <p:txEl>
                                              <p:pRg st="5" end="5"/>
                                            </p:txEl>
                                          </p:spTgt>
                                        </p:tgtEl>
                                        <p:attrNameLst>
                                          <p:attrName>style.visibility</p:attrName>
                                        </p:attrNameLst>
                                      </p:cBhvr>
                                      <p:to>
                                        <p:strVal val="visible"/>
                                      </p:to>
                                    </p:set>
                                    <p:animEffect transition="in" filter="fade">
                                      <p:cBhvr>
                                        <p:cTn id="49" dur="1000"/>
                                        <p:tgtEl>
                                          <p:spTgt spid="12">
                                            <p:txEl>
                                              <p:pRg st="5" end="5"/>
                                            </p:txEl>
                                          </p:spTgt>
                                        </p:tgtEl>
                                      </p:cBhvr>
                                    </p:animEffect>
                                    <p:anim calcmode="lin" valueType="num">
                                      <p:cBhvr>
                                        <p:cTn id="50" dur="1000" fill="hold"/>
                                        <p:tgtEl>
                                          <p:spTgt spid="12">
                                            <p:txEl>
                                              <p:pRg st="5" end="5"/>
                                            </p:txEl>
                                          </p:spTgt>
                                        </p:tgtEl>
                                        <p:attrNameLst>
                                          <p:attrName>ppt_x</p:attrName>
                                        </p:attrNameLst>
                                      </p:cBhvr>
                                      <p:tavLst>
                                        <p:tav tm="0">
                                          <p:val>
                                            <p:strVal val="#ppt_x"/>
                                          </p:val>
                                        </p:tav>
                                        <p:tav tm="100000">
                                          <p:val>
                                            <p:strVal val="#ppt_x"/>
                                          </p:val>
                                        </p:tav>
                                      </p:tavLst>
                                    </p:anim>
                                    <p:anim calcmode="lin" valueType="num">
                                      <p:cBhvr>
                                        <p:cTn id="51" dur="1000" fill="hold"/>
                                        <p:tgtEl>
                                          <p:spTgt spid="12">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1DF"/>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rot="7897044">
            <a:off x="-4439262" y="6578424"/>
            <a:ext cx="7673339" cy="10444950"/>
            <a:chOff x="0" y="0"/>
            <a:chExt cx="6350000" cy="8643620"/>
          </a:xfrm>
        </p:grpSpPr>
        <p:sp>
          <p:nvSpPr>
            <p:cNvPr id="3" name="Freeform 3"/>
            <p:cNvSpPr/>
            <p:nvPr/>
          </p:nvSpPr>
          <p:spPr>
            <a:xfrm>
              <a:off x="0" y="0"/>
              <a:ext cx="6350000" cy="8642350"/>
            </a:xfrm>
            <a:custGeom>
              <a:avLst/>
              <a:gdLst/>
              <a:ahLst/>
              <a:cxnLst/>
              <a:rect l="l" t="t" r="r" b="b"/>
              <a:pathLst>
                <a:path w="6350000" h="8642350">
                  <a:moveTo>
                    <a:pt x="6350000" y="624840"/>
                  </a:moveTo>
                  <a:cubicBezTo>
                    <a:pt x="6350000" y="543560"/>
                    <a:pt x="6309360" y="472440"/>
                    <a:pt x="6247130" y="430530"/>
                  </a:cubicBezTo>
                  <a:cubicBezTo>
                    <a:pt x="6259830" y="422910"/>
                    <a:pt x="6271260" y="412750"/>
                    <a:pt x="6281420" y="402590"/>
                  </a:cubicBezTo>
                  <a:cubicBezTo>
                    <a:pt x="6324600" y="358140"/>
                    <a:pt x="6350000" y="298450"/>
                    <a:pt x="6350000" y="236220"/>
                  </a:cubicBezTo>
                  <a:cubicBezTo>
                    <a:pt x="6350000" y="173990"/>
                    <a:pt x="6324600" y="114300"/>
                    <a:pt x="6281420" y="69850"/>
                  </a:cubicBezTo>
                  <a:cubicBezTo>
                    <a:pt x="6236970" y="25400"/>
                    <a:pt x="6176010" y="0"/>
                    <a:pt x="6115050" y="0"/>
                  </a:cubicBezTo>
                  <a:cubicBezTo>
                    <a:pt x="6052820" y="0"/>
                    <a:pt x="5991860" y="25400"/>
                    <a:pt x="5948680" y="68580"/>
                  </a:cubicBezTo>
                  <a:cubicBezTo>
                    <a:pt x="5937250" y="80010"/>
                    <a:pt x="5927090" y="92710"/>
                    <a:pt x="5919470" y="105410"/>
                  </a:cubicBezTo>
                  <a:cubicBezTo>
                    <a:pt x="5877560" y="41910"/>
                    <a:pt x="5805170" y="0"/>
                    <a:pt x="5723890" y="0"/>
                  </a:cubicBezTo>
                  <a:cubicBezTo>
                    <a:pt x="5642610" y="0"/>
                    <a:pt x="5570220" y="41910"/>
                    <a:pt x="5528310" y="105410"/>
                  </a:cubicBezTo>
                  <a:cubicBezTo>
                    <a:pt x="5486400" y="41910"/>
                    <a:pt x="5414010" y="0"/>
                    <a:pt x="5332730" y="0"/>
                  </a:cubicBezTo>
                  <a:cubicBezTo>
                    <a:pt x="5250180" y="0"/>
                    <a:pt x="5179060" y="41910"/>
                    <a:pt x="5137150" y="105410"/>
                  </a:cubicBezTo>
                  <a:cubicBezTo>
                    <a:pt x="5095241" y="41910"/>
                    <a:pt x="5022850" y="0"/>
                    <a:pt x="4941570" y="0"/>
                  </a:cubicBezTo>
                  <a:cubicBezTo>
                    <a:pt x="4860291" y="0"/>
                    <a:pt x="4787900" y="41910"/>
                    <a:pt x="4745990" y="105410"/>
                  </a:cubicBezTo>
                  <a:cubicBezTo>
                    <a:pt x="4704080" y="41910"/>
                    <a:pt x="4631690" y="0"/>
                    <a:pt x="4550410" y="0"/>
                  </a:cubicBezTo>
                  <a:cubicBezTo>
                    <a:pt x="4469130" y="0"/>
                    <a:pt x="4396740" y="41910"/>
                    <a:pt x="4354830" y="105410"/>
                  </a:cubicBezTo>
                  <a:cubicBezTo>
                    <a:pt x="4312920" y="41910"/>
                    <a:pt x="4240530" y="0"/>
                    <a:pt x="4159250" y="0"/>
                  </a:cubicBezTo>
                  <a:cubicBezTo>
                    <a:pt x="4077970" y="0"/>
                    <a:pt x="4005580" y="41910"/>
                    <a:pt x="3963670" y="105410"/>
                  </a:cubicBezTo>
                  <a:cubicBezTo>
                    <a:pt x="3921761" y="41910"/>
                    <a:pt x="3849370" y="0"/>
                    <a:pt x="3768091" y="0"/>
                  </a:cubicBezTo>
                  <a:cubicBezTo>
                    <a:pt x="3686811" y="0"/>
                    <a:pt x="3614420" y="41910"/>
                    <a:pt x="3572511" y="105410"/>
                  </a:cubicBezTo>
                  <a:cubicBezTo>
                    <a:pt x="3530601" y="41910"/>
                    <a:pt x="3458211" y="0"/>
                    <a:pt x="3376931" y="0"/>
                  </a:cubicBezTo>
                  <a:cubicBezTo>
                    <a:pt x="3295651" y="0"/>
                    <a:pt x="3216910" y="41910"/>
                    <a:pt x="3175000" y="105410"/>
                  </a:cubicBezTo>
                  <a:cubicBezTo>
                    <a:pt x="3133090" y="41910"/>
                    <a:pt x="3060700" y="0"/>
                    <a:pt x="2979420" y="0"/>
                  </a:cubicBezTo>
                  <a:cubicBezTo>
                    <a:pt x="2898140" y="0"/>
                    <a:pt x="2825750" y="41910"/>
                    <a:pt x="2783840" y="105410"/>
                  </a:cubicBezTo>
                  <a:cubicBezTo>
                    <a:pt x="2741930" y="41910"/>
                    <a:pt x="2669540" y="0"/>
                    <a:pt x="2588260" y="0"/>
                  </a:cubicBezTo>
                  <a:cubicBezTo>
                    <a:pt x="2505710" y="0"/>
                    <a:pt x="2434590" y="41910"/>
                    <a:pt x="2392680" y="105410"/>
                  </a:cubicBezTo>
                  <a:cubicBezTo>
                    <a:pt x="2350770" y="41910"/>
                    <a:pt x="2278380" y="0"/>
                    <a:pt x="2197100" y="0"/>
                  </a:cubicBezTo>
                  <a:cubicBezTo>
                    <a:pt x="2115820" y="0"/>
                    <a:pt x="2043430" y="41910"/>
                    <a:pt x="2001520" y="105410"/>
                  </a:cubicBezTo>
                  <a:cubicBezTo>
                    <a:pt x="1959610" y="41910"/>
                    <a:pt x="1887220" y="0"/>
                    <a:pt x="1805941" y="0"/>
                  </a:cubicBezTo>
                  <a:cubicBezTo>
                    <a:pt x="1723391" y="0"/>
                    <a:pt x="1652270" y="41910"/>
                    <a:pt x="1610361" y="105410"/>
                  </a:cubicBezTo>
                  <a:cubicBezTo>
                    <a:pt x="1568450" y="41910"/>
                    <a:pt x="1496061" y="0"/>
                    <a:pt x="1414781" y="0"/>
                  </a:cubicBezTo>
                  <a:cubicBezTo>
                    <a:pt x="1329691" y="0"/>
                    <a:pt x="1257300" y="41910"/>
                    <a:pt x="1215391" y="105410"/>
                  </a:cubicBezTo>
                  <a:cubicBezTo>
                    <a:pt x="1173481" y="41910"/>
                    <a:pt x="1101091" y="0"/>
                    <a:pt x="1019811" y="0"/>
                  </a:cubicBezTo>
                  <a:cubicBezTo>
                    <a:pt x="937261" y="0"/>
                    <a:pt x="866141" y="41910"/>
                    <a:pt x="824231" y="105410"/>
                  </a:cubicBezTo>
                  <a:cubicBezTo>
                    <a:pt x="782321" y="41910"/>
                    <a:pt x="709931" y="0"/>
                    <a:pt x="628650" y="0"/>
                  </a:cubicBezTo>
                  <a:cubicBezTo>
                    <a:pt x="544830" y="0"/>
                    <a:pt x="473710" y="41910"/>
                    <a:pt x="431800" y="105410"/>
                  </a:cubicBezTo>
                  <a:cubicBezTo>
                    <a:pt x="422910" y="92710"/>
                    <a:pt x="412750" y="80010"/>
                    <a:pt x="402590" y="68580"/>
                  </a:cubicBezTo>
                  <a:cubicBezTo>
                    <a:pt x="358140" y="25400"/>
                    <a:pt x="297180" y="0"/>
                    <a:pt x="234950" y="0"/>
                  </a:cubicBezTo>
                  <a:cubicBezTo>
                    <a:pt x="172720" y="0"/>
                    <a:pt x="113030" y="25400"/>
                    <a:pt x="68580" y="68580"/>
                  </a:cubicBezTo>
                  <a:cubicBezTo>
                    <a:pt x="25400" y="113030"/>
                    <a:pt x="0" y="172720"/>
                    <a:pt x="0" y="234950"/>
                  </a:cubicBezTo>
                  <a:cubicBezTo>
                    <a:pt x="0" y="297180"/>
                    <a:pt x="25400" y="356870"/>
                    <a:pt x="68580" y="401320"/>
                  </a:cubicBezTo>
                  <a:cubicBezTo>
                    <a:pt x="78740" y="411480"/>
                    <a:pt x="90170" y="421640"/>
                    <a:pt x="102870" y="429260"/>
                  </a:cubicBezTo>
                  <a:cubicBezTo>
                    <a:pt x="40640" y="472440"/>
                    <a:pt x="0" y="543560"/>
                    <a:pt x="0" y="624840"/>
                  </a:cubicBezTo>
                  <a:cubicBezTo>
                    <a:pt x="0" y="706120"/>
                    <a:pt x="40640" y="777240"/>
                    <a:pt x="102870" y="819150"/>
                  </a:cubicBezTo>
                  <a:cubicBezTo>
                    <a:pt x="40640" y="861060"/>
                    <a:pt x="0" y="932180"/>
                    <a:pt x="0" y="1013460"/>
                  </a:cubicBezTo>
                  <a:cubicBezTo>
                    <a:pt x="0" y="1094740"/>
                    <a:pt x="40640" y="1165860"/>
                    <a:pt x="102870" y="1207770"/>
                  </a:cubicBezTo>
                  <a:cubicBezTo>
                    <a:pt x="40640" y="1249680"/>
                    <a:pt x="0" y="1322070"/>
                    <a:pt x="0" y="1402080"/>
                  </a:cubicBezTo>
                  <a:cubicBezTo>
                    <a:pt x="0" y="1483360"/>
                    <a:pt x="40640" y="1554480"/>
                    <a:pt x="102870" y="1596390"/>
                  </a:cubicBezTo>
                  <a:cubicBezTo>
                    <a:pt x="40640" y="1638300"/>
                    <a:pt x="0" y="1709420"/>
                    <a:pt x="0" y="1790700"/>
                  </a:cubicBezTo>
                  <a:cubicBezTo>
                    <a:pt x="0" y="1871980"/>
                    <a:pt x="40640" y="1943100"/>
                    <a:pt x="102870" y="1985010"/>
                  </a:cubicBezTo>
                  <a:cubicBezTo>
                    <a:pt x="40640" y="2026920"/>
                    <a:pt x="0" y="2099310"/>
                    <a:pt x="0" y="2179320"/>
                  </a:cubicBezTo>
                  <a:cubicBezTo>
                    <a:pt x="0" y="2260600"/>
                    <a:pt x="40640" y="2331720"/>
                    <a:pt x="102870" y="2373630"/>
                  </a:cubicBezTo>
                  <a:cubicBezTo>
                    <a:pt x="40640" y="2418080"/>
                    <a:pt x="0" y="2489200"/>
                    <a:pt x="0" y="2570480"/>
                  </a:cubicBezTo>
                  <a:cubicBezTo>
                    <a:pt x="0" y="2651760"/>
                    <a:pt x="40640" y="2722880"/>
                    <a:pt x="102870" y="2764790"/>
                  </a:cubicBezTo>
                  <a:cubicBezTo>
                    <a:pt x="40640" y="2806700"/>
                    <a:pt x="0" y="2879090"/>
                    <a:pt x="0" y="2959100"/>
                  </a:cubicBezTo>
                  <a:cubicBezTo>
                    <a:pt x="0" y="3040380"/>
                    <a:pt x="40640" y="3111500"/>
                    <a:pt x="102870" y="3153410"/>
                  </a:cubicBezTo>
                  <a:cubicBezTo>
                    <a:pt x="40640" y="3195320"/>
                    <a:pt x="0" y="3266440"/>
                    <a:pt x="0" y="3347720"/>
                  </a:cubicBezTo>
                  <a:cubicBezTo>
                    <a:pt x="0" y="3429000"/>
                    <a:pt x="40640" y="3500120"/>
                    <a:pt x="102870" y="3542030"/>
                  </a:cubicBezTo>
                  <a:cubicBezTo>
                    <a:pt x="40640" y="3583940"/>
                    <a:pt x="0" y="3655060"/>
                    <a:pt x="0" y="3736340"/>
                  </a:cubicBezTo>
                  <a:cubicBezTo>
                    <a:pt x="0" y="3817620"/>
                    <a:pt x="40640" y="3888740"/>
                    <a:pt x="102870" y="3930650"/>
                  </a:cubicBezTo>
                  <a:cubicBezTo>
                    <a:pt x="40640" y="3973830"/>
                    <a:pt x="0" y="4044950"/>
                    <a:pt x="0" y="4124959"/>
                  </a:cubicBezTo>
                  <a:cubicBezTo>
                    <a:pt x="0" y="4206239"/>
                    <a:pt x="40640" y="4277359"/>
                    <a:pt x="102870" y="4319269"/>
                  </a:cubicBezTo>
                  <a:cubicBezTo>
                    <a:pt x="40640" y="4361180"/>
                    <a:pt x="0" y="4432300"/>
                    <a:pt x="0" y="4513580"/>
                  </a:cubicBezTo>
                  <a:cubicBezTo>
                    <a:pt x="0" y="4594860"/>
                    <a:pt x="40640" y="4665980"/>
                    <a:pt x="102870" y="4707890"/>
                  </a:cubicBezTo>
                  <a:cubicBezTo>
                    <a:pt x="40640" y="4749800"/>
                    <a:pt x="0" y="4820920"/>
                    <a:pt x="0" y="4902200"/>
                  </a:cubicBezTo>
                  <a:cubicBezTo>
                    <a:pt x="0" y="4983480"/>
                    <a:pt x="40640" y="5054600"/>
                    <a:pt x="102870" y="5096510"/>
                  </a:cubicBezTo>
                  <a:cubicBezTo>
                    <a:pt x="40640" y="5138420"/>
                    <a:pt x="0" y="5210810"/>
                    <a:pt x="0" y="5290820"/>
                  </a:cubicBezTo>
                  <a:cubicBezTo>
                    <a:pt x="0" y="5372100"/>
                    <a:pt x="40640" y="5443220"/>
                    <a:pt x="102870" y="5485130"/>
                  </a:cubicBezTo>
                  <a:cubicBezTo>
                    <a:pt x="40640" y="5527039"/>
                    <a:pt x="0" y="5598159"/>
                    <a:pt x="0" y="5679439"/>
                  </a:cubicBezTo>
                  <a:cubicBezTo>
                    <a:pt x="0" y="5760719"/>
                    <a:pt x="40640" y="5831839"/>
                    <a:pt x="102870" y="5873749"/>
                  </a:cubicBezTo>
                  <a:cubicBezTo>
                    <a:pt x="40640" y="5915659"/>
                    <a:pt x="0" y="5986779"/>
                    <a:pt x="0" y="6068059"/>
                  </a:cubicBezTo>
                  <a:cubicBezTo>
                    <a:pt x="0" y="6149339"/>
                    <a:pt x="40640" y="6220459"/>
                    <a:pt x="102870" y="6262369"/>
                  </a:cubicBezTo>
                  <a:cubicBezTo>
                    <a:pt x="40640" y="6304280"/>
                    <a:pt x="0" y="6375400"/>
                    <a:pt x="0" y="6456680"/>
                  </a:cubicBezTo>
                  <a:cubicBezTo>
                    <a:pt x="0" y="6537960"/>
                    <a:pt x="40640" y="6609080"/>
                    <a:pt x="102870" y="6650990"/>
                  </a:cubicBezTo>
                  <a:cubicBezTo>
                    <a:pt x="40640" y="6692900"/>
                    <a:pt x="0" y="6764020"/>
                    <a:pt x="0" y="6845300"/>
                  </a:cubicBezTo>
                  <a:cubicBezTo>
                    <a:pt x="0" y="6926580"/>
                    <a:pt x="40640" y="6997700"/>
                    <a:pt x="102870" y="7039610"/>
                  </a:cubicBezTo>
                  <a:cubicBezTo>
                    <a:pt x="40640" y="7082790"/>
                    <a:pt x="0" y="7153910"/>
                    <a:pt x="0" y="7233920"/>
                  </a:cubicBezTo>
                  <a:cubicBezTo>
                    <a:pt x="0" y="7315200"/>
                    <a:pt x="40640" y="7386320"/>
                    <a:pt x="102870" y="7428230"/>
                  </a:cubicBezTo>
                  <a:cubicBezTo>
                    <a:pt x="40640" y="7470139"/>
                    <a:pt x="0" y="7541260"/>
                    <a:pt x="0" y="7622539"/>
                  </a:cubicBezTo>
                  <a:cubicBezTo>
                    <a:pt x="0" y="7703819"/>
                    <a:pt x="40640" y="7774939"/>
                    <a:pt x="102870" y="7816849"/>
                  </a:cubicBezTo>
                  <a:cubicBezTo>
                    <a:pt x="40640" y="7866380"/>
                    <a:pt x="0" y="7937500"/>
                    <a:pt x="0" y="8018780"/>
                  </a:cubicBezTo>
                  <a:cubicBezTo>
                    <a:pt x="0" y="8100061"/>
                    <a:pt x="40640" y="8171180"/>
                    <a:pt x="102870" y="8213090"/>
                  </a:cubicBezTo>
                  <a:cubicBezTo>
                    <a:pt x="90170" y="8220710"/>
                    <a:pt x="78740" y="8230870"/>
                    <a:pt x="68580" y="8241030"/>
                  </a:cubicBezTo>
                  <a:cubicBezTo>
                    <a:pt x="25400" y="8285480"/>
                    <a:pt x="0" y="8346440"/>
                    <a:pt x="0" y="8407400"/>
                  </a:cubicBezTo>
                  <a:cubicBezTo>
                    <a:pt x="0" y="8469630"/>
                    <a:pt x="25400" y="8529320"/>
                    <a:pt x="68580" y="8573770"/>
                  </a:cubicBezTo>
                  <a:cubicBezTo>
                    <a:pt x="111760" y="8616950"/>
                    <a:pt x="172720" y="8642350"/>
                    <a:pt x="234950" y="8642350"/>
                  </a:cubicBezTo>
                  <a:cubicBezTo>
                    <a:pt x="297180" y="8642350"/>
                    <a:pt x="356870" y="8616950"/>
                    <a:pt x="401320" y="8573770"/>
                  </a:cubicBezTo>
                  <a:cubicBezTo>
                    <a:pt x="412750" y="8562339"/>
                    <a:pt x="422910" y="8549639"/>
                    <a:pt x="430530" y="8536939"/>
                  </a:cubicBezTo>
                  <a:cubicBezTo>
                    <a:pt x="472440" y="8600439"/>
                    <a:pt x="544830" y="8642349"/>
                    <a:pt x="626110" y="8642349"/>
                  </a:cubicBezTo>
                  <a:cubicBezTo>
                    <a:pt x="707390" y="8642349"/>
                    <a:pt x="779780" y="8600439"/>
                    <a:pt x="821690" y="8536939"/>
                  </a:cubicBezTo>
                  <a:cubicBezTo>
                    <a:pt x="863600" y="8600439"/>
                    <a:pt x="935990" y="8642349"/>
                    <a:pt x="1017270" y="8642349"/>
                  </a:cubicBezTo>
                  <a:cubicBezTo>
                    <a:pt x="1099820" y="8642349"/>
                    <a:pt x="1172210" y="8600439"/>
                    <a:pt x="1212850" y="8536939"/>
                  </a:cubicBezTo>
                  <a:cubicBezTo>
                    <a:pt x="1254760" y="8600439"/>
                    <a:pt x="1327150" y="8642349"/>
                    <a:pt x="1408430" y="8642349"/>
                  </a:cubicBezTo>
                  <a:cubicBezTo>
                    <a:pt x="1489710" y="8642349"/>
                    <a:pt x="1562100" y="8600439"/>
                    <a:pt x="1604010" y="8536939"/>
                  </a:cubicBezTo>
                  <a:cubicBezTo>
                    <a:pt x="1645920" y="8600439"/>
                    <a:pt x="1718310" y="8642349"/>
                    <a:pt x="1799590" y="8642349"/>
                  </a:cubicBezTo>
                  <a:cubicBezTo>
                    <a:pt x="1880870" y="8642349"/>
                    <a:pt x="1953260" y="8600439"/>
                    <a:pt x="1995170" y="8536939"/>
                  </a:cubicBezTo>
                  <a:cubicBezTo>
                    <a:pt x="2037080" y="8600439"/>
                    <a:pt x="2109470" y="8642349"/>
                    <a:pt x="2190750" y="8642349"/>
                  </a:cubicBezTo>
                  <a:cubicBezTo>
                    <a:pt x="2273300" y="8642349"/>
                    <a:pt x="2344420" y="8600439"/>
                    <a:pt x="2386330" y="8536939"/>
                  </a:cubicBezTo>
                  <a:cubicBezTo>
                    <a:pt x="2428240" y="8600439"/>
                    <a:pt x="2500630" y="8642349"/>
                    <a:pt x="2581910" y="8642349"/>
                  </a:cubicBezTo>
                  <a:cubicBezTo>
                    <a:pt x="2663190" y="8642349"/>
                    <a:pt x="2735580" y="8600439"/>
                    <a:pt x="2777490" y="8536939"/>
                  </a:cubicBezTo>
                  <a:cubicBezTo>
                    <a:pt x="2819400" y="8600439"/>
                    <a:pt x="2891790" y="8642349"/>
                    <a:pt x="2973070" y="8642349"/>
                  </a:cubicBezTo>
                  <a:cubicBezTo>
                    <a:pt x="3055620" y="8642349"/>
                    <a:pt x="3126740" y="8600439"/>
                    <a:pt x="3168650" y="8536939"/>
                  </a:cubicBezTo>
                  <a:cubicBezTo>
                    <a:pt x="3210560" y="8600439"/>
                    <a:pt x="3282950" y="8642349"/>
                    <a:pt x="3364230" y="8642349"/>
                  </a:cubicBezTo>
                  <a:cubicBezTo>
                    <a:pt x="3445509" y="8642349"/>
                    <a:pt x="3517900" y="8600439"/>
                    <a:pt x="3559809" y="8536939"/>
                  </a:cubicBezTo>
                  <a:cubicBezTo>
                    <a:pt x="3601719" y="8600439"/>
                    <a:pt x="3674109" y="8642349"/>
                    <a:pt x="3755389" y="8642349"/>
                  </a:cubicBezTo>
                  <a:cubicBezTo>
                    <a:pt x="3837939" y="8642349"/>
                    <a:pt x="3909059" y="8600439"/>
                    <a:pt x="3950969" y="8536939"/>
                  </a:cubicBezTo>
                  <a:cubicBezTo>
                    <a:pt x="3992879" y="8600439"/>
                    <a:pt x="4065269" y="8642349"/>
                    <a:pt x="4146549" y="8642349"/>
                  </a:cubicBezTo>
                  <a:cubicBezTo>
                    <a:pt x="4227829" y="8642349"/>
                    <a:pt x="4300219" y="8600439"/>
                    <a:pt x="4342129" y="8536939"/>
                  </a:cubicBezTo>
                  <a:cubicBezTo>
                    <a:pt x="4384039" y="8600439"/>
                    <a:pt x="4456429" y="8642349"/>
                    <a:pt x="4537709" y="8642349"/>
                  </a:cubicBezTo>
                  <a:cubicBezTo>
                    <a:pt x="4618989" y="8642349"/>
                    <a:pt x="4691379" y="8600439"/>
                    <a:pt x="4733289" y="8536939"/>
                  </a:cubicBezTo>
                  <a:cubicBezTo>
                    <a:pt x="4775199" y="8600439"/>
                    <a:pt x="4847589" y="8642349"/>
                    <a:pt x="4928869" y="8642349"/>
                  </a:cubicBezTo>
                  <a:cubicBezTo>
                    <a:pt x="5010149" y="8642349"/>
                    <a:pt x="5082539" y="8600439"/>
                    <a:pt x="5124449" y="8536939"/>
                  </a:cubicBezTo>
                  <a:cubicBezTo>
                    <a:pt x="5166359" y="8600439"/>
                    <a:pt x="5238749" y="8642349"/>
                    <a:pt x="5320029" y="8642349"/>
                  </a:cubicBezTo>
                  <a:cubicBezTo>
                    <a:pt x="5401309" y="8642349"/>
                    <a:pt x="5473699" y="8600439"/>
                    <a:pt x="5515609" y="8536939"/>
                  </a:cubicBezTo>
                  <a:cubicBezTo>
                    <a:pt x="5557519" y="8600439"/>
                    <a:pt x="5629909" y="8642349"/>
                    <a:pt x="5711189" y="8642349"/>
                  </a:cubicBezTo>
                  <a:cubicBezTo>
                    <a:pt x="5793739" y="8642349"/>
                    <a:pt x="5864859" y="8600439"/>
                    <a:pt x="5906769" y="8536939"/>
                  </a:cubicBezTo>
                  <a:cubicBezTo>
                    <a:pt x="5915659" y="8549639"/>
                    <a:pt x="5925819" y="8562339"/>
                    <a:pt x="5935978" y="8573770"/>
                  </a:cubicBezTo>
                  <a:cubicBezTo>
                    <a:pt x="5979158" y="8616950"/>
                    <a:pt x="6040119" y="8642350"/>
                    <a:pt x="6102348" y="8642350"/>
                  </a:cubicBezTo>
                  <a:cubicBezTo>
                    <a:pt x="6163308" y="8642350"/>
                    <a:pt x="6224269" y="8616950"/>
                    <a:pt x="6268719" y="8573770"/>
                  </a:cubicBezTo>
                  <a:cubicBezTo>
                    <a:pt x="6311898" y="8529320"/>
                    <a:pt x="6337298" y="8469630"/>
                    <a:pt x="6337298" y="8407400"/>
                  </a:cubicBezTo>
                  <a:cubicBezTo>
                    <a:pt x="6337298" y="8345170"/>
                    <a:pt x="6311898" y="8285480"/>
                    <a:pt x="6268719" y="8241030"/>
                  </a:cubicBezTo>
                  <a:cubicBezTo>
                    <a:pt x="6258559" y="8230870"/>
                    <a:pt x="6247128" y="8220711"/>
                    <a:pt x="6234428" y="8213090"/>
                  </a:cubicBezTo>
                  <a:cubicBezTo>
                    <a:pt x="6296658" y="8171180"/>
                    <a:pt x="6337298" y="8098790"/>
                    <a:pt x="6337298" y="8018780"/>
                  </a:cubicBezTo>
                  <a:cubicBezTo>
                    <a:pt x="6337298" y="7937500"/>
                    <a:pt x="6296658" y="7866380"/>
                    <a:pt x="6234428" y="7824470"/>
                  </a:cubicBezTo>
                  <a:cubicBezTo>
                    <a:pt x="6296658" y="7782561"/>
                    <a:pt x="6337298" y="7711440"/>
                    <a:pt x="6337298" y="7630161"/>
                  </a:cubicBezTo>
                  <a:cubicBezTo>
                    <a:pt x="6337298" y="7548881"/>
                    <a:pt x="6296658" y="7477761"/>
                    <a:pt x="6234428" y="7435851"/>
                  </a:cubicBezTo>
                  <a:cubicBezTo>
                    <a:pt x="6296658" y="7393941"/>
                    <a:pt x="6337298" y="7321551"/>
                    <a:pt x="6337298" y="7241541"/>
                  </a:cubicBezTo>
                  <a:cubicBezTo>
                    <a:pt x="6337298" y="7160261"/>
                    <a:pt x="6296658" y="7089141"/>
                    <a:pt x="6234428" y="7047231"/>
                  </a:cubicBezTo>
                  <a:cubicBezTo>
                    <a:pt x="6296658" y="7005321"/>
                    <a:pt x="6337298" y="6934201"/>
                    <a:pt x="6337298" y="6852921"/>
                  </a:cubicBezTo>
                  <a:cubicBezTo>
                    <a:pt x="6337298" y="6771642"/>
                    <a:pt x="6296658" y="6700521"/>
                    <a:pt x="6234428" y="6658611"/>
                  </a:cubicBezTo>
                  <a:cubicBezTo>
                    <a:pt x="6296658" y="6615431"/>
                    <a:pt x="6337298" y="6544311"/>
                    <a:pt x="6337298" y="6464302"/>
                  </a:cubicBezTo>
                  <a:cubicBezTo>
                    <a:pt x="6337298" y="6383022"/>
                    <a:pt x="6296658" y="6311902"/>
                    <a:pt x="6234428" y="6269992"/>
                  </a:cubicBezTo>
                  <a:cubicBezTo>
                    <a:pt x="6296658" y="6228082"/>
                    <a:pt x="6337298" y="6156962"/>
                    <a:pt x="6337298" y="6075682"/>
                  </a:cubicBezTo>
                  <a:cubicBezTo>
                    <a:pt x="6337298" y="5994402"/>
                    <a:pt x="6296658" y="5923282"/>
                    <a:pt x="6234428" y="5881372"/>
                  </a:cubicBezTo>
                  <a:cubicBezTo>
                    <a:pt x="6296658" y="5839462"/>
                    <a:pt x="6337298" y="5768342"/>
                    <a:pt x="6337298" y="5687062"/>
                  </a:cubicBezTo>
                  <a:cubicBezTo>
                    <a:pt x="6337298" y="5605782"/>
                    <a:pt x="6296658" y="5534662"/>
                    <a:pt x="6234428" y="5492752"/>
                  </a:cubicBezTo>
                  <a:cubicBezTo>
                    <a:pt x="6296658" y="5449572"/>
                    <a:pt x="6337298" y="5378452"/>
                    <a:pt x="6337298" y="5298442"/>
                  </a:cubicBezTo>
                  <a:cubicBezTo>
                    <a:pt x="6337298" y="5217163"/>
                    <a:pt x="6296658" y="5146042"/>
                    <a:pt x="6234428" y="5104133"/>
                  </a:cubicBezTo>
                  <a:cubicBezTo>
                    <a:pt x="6296658" y="5062223"/>
                    <a:pt x="6337298" y="4991103"/>
                    <a:pt x="6337298" y="4909823"/>
                  </a:cubicBezTo>
                  <a:cubicBezTo>
                    <a:pt x="6337298" y="4828543"/>
                    <a:pt x="6296658" y="4757423"/>
                    <a:pt x="6234428" y="4715513"/>
                  </a:cubicBezTo>
                  <a:cubicBezTo>
                    <a:pt x="6296658" y="4672333"/>
                    <a:pt x="6337298" y="4601213"/>
                    <a:pt x="6337298" y="4521203"/>
                  </a:cubicBezTo>
                  <a:cubicBezTo>
                    <a:pt x="6337298" y="4439923"/>
                    <a:pt x="6296658" y="4368803"/>
                    <a:pt x="6234428" y="4326893"/>
                  </a:cubicBezTo>
                  <a:cubicBezTo>
                    <a:pt x="6296658" y="4284983"/>
                    <a:pt x="6337298" y="4213863"/>
                    <a:pt x="6337298" y="4132583"/>
                  </a:cubicBezTo>
                  <a:cubicBezTo>
                    <a:pt x="6337298" y="4051303"/>
                    <a:pt x="6296658" y="3980183"/>
                    <a:pt x="6234428" y="3938274"/>
                  </a:cubicBezTo>
                  <a:cubicBezTo>
                    <a:pt x="6296658" y="3896364"/>
                    <a:pt x="6337298" y="3825244"/>
                    <a:pt x="6337298" y="3743964"/>
                  </a:cubicBezTo>
                  <a:cubicBezTo>
                    <a:pt x="6337298" y="3662684"/>
                    <a:pt x="6296658" y="3591564"/>
                    <a:pt x="6234428" y="3549654"/>
                  </a:cubicBezTo>
                  <a:cubicBezTo>
                    <a:pt x="6296658" y="3506474"/>
                    <a:pt x="6337298" y="3435354"/>
                    <a:pt x="6337298" y="3355344"/>
                  </a:cubicBezTo>
                  <a:cubicBezTo>
                    <a:pt x="6337298" y="3274064"/>
                    <a:pt x="6296658" y="3202944"/>
                    <a:pt x="6234428" y="3161034"/>
                  </a:cubicBezTo>
                  <a:cubicBezTo>
                    <a:pt x="6296658" y="3119124"/>
                    <a:pt x="6337298" y="3048004"/>
                    <a:pt x="6337298" y="2966724"/>
                  </a:cubicBezTo>
                  <a:cubicBezTo>
                    <a:pt x="6337298" y="2885444"/>
                    <a:pt x="6296658" y="2814324"/>
                    <a:pt x="6234428" y="2772414"/>
                  </a:cubicBezTo>
                  <a:cubicBezTo>
                    <a:pt x="6296658" y="2730504"/>
                    <a:pt x="6337298" y="2659384"/>
                    <a:pt x="6337298" y="2578104"/>
                  </a:cubicBezTo>
                  <a:cubicBezTo>
                    <a:pt x="6337298" y="2496824"/>
                    <a:pt x="6296658" y="2425704"/>
                    <a:pt x="6234428" y="2383794"/>
                  </a:cubicBezTo>
                  <a:cubicBezTo>
                    <a:pt x="6296658" y="2341884"/>
                    <a:pt x="6337298" y="2270764"/>
                    <a:pt x="6337298" y="2189484"/>
                  </a:cubicBezTo>
                  <a:cubicBezTo>
                    <a:pt x="6337298" y="2108204"/>
                    <a:pt x="6296658" y="2037084"/>
                    <a:pt x="6234428" y="1995174"/>
                  </a:cubicBezTo>
                  <a:cubicBezTo>
                    <a:pt x="6296658" y="1953264"/>
                    <a:pt x="6337298" y="1882144"/>
                    <a:pt x="6337298" y="1800864"/>
                  </a:cubicBezTo>
                  <a:cubicBezTo>
                    <a:pt x="6337298" y="1719584"/>
                    <a:pt x="6296658" y="1648464"/>
                    <a:pt x="6234428" y="1606554"/>
                  </a:cubicBezTo>
                  <a:cubicBezTo>
                    <a:pt x="6296658" y="1563374"/>
                    <a:pt x="6337298" y="1492254"/>
                    <a:pt x="6337298" y="1412244"/>
                  </a:cubicBezTo>
                  <a:cubicBezTo>
                    <a:pt x="6337298" y="1330964"/>
                    <a:pt x="6296658" y="1259844"/>
                    <a:pt x="6234428" y="1217934"/>
                  </a:cubicBezTo>
                  <a:cubicBezTo>
                    <a:pt x="6296658" y="1176024"/>
                    <a:pt x="6337298" y="1104904"/>
                    <a:pt x="6337298" y="1023624"/>
                  </a:cubicBezTo>
                  <a:cubicBezTo>
                    <a:pt x="6337298" y="942344"/>
                    <a:pt x="6296658" y="871224"/>
                    <a:pt x="6234428" y="829314"/>
                  </a:cubicBezTo>
                  <a:cubicBezTo>
                    <a:pt x="6309358" y="775974"/>
                    <a:pt x="6349998" y="704854"/>
                    <a:pt x="6349998" y="624844"/>
                  </a:cubicBezTo>
                  <a:close/>
                </a:path>
              </a:pathLst>
            </a:custGeom>
            <a:solidFill>
              <a:srgbClr val="F9B3A9"/>
            </a:solidFill>
          </p:spPr>
        </p:sp>
        <p:sp>
          <p:nvSpPr>
            <p:cNvPr id="4" name="Freeform 4"/>
            <p:cNvSpPr/>
            <p:nvPr/>
          </p:nvSpPr>
          <p:spPr>
            <a:xfrm>
              <a:off x="389890" y="450850"/>
              <a:ext cx="5570220" cy="7743190"/>
            </a:xfrm>
            <a:custGeom>
              <a:avLst/>
              <a:gdLst/>
              <a:ahLst/>
              <a:cxnLst/>
              <a:rect l="l" t="t" r="r" b="b"/>
              <a:pathLst>
                <a:path w="5570220" h="7743190">
                  <a:moveTo>
                    <a:pt x="0" y="0"/>
                  </a:moveTo>
                  <a:lnTo>
                    <a:pt x="5570220" y="0"/>
                  </a:lnTo>
                  <a:lnTo>
                    <a:pt x="5570220" y="7743190"/>
                  </a:lnTo>
                  <a:lnTo>
                    <a:pt x="0" y="7743190"/>
                  </a:lnTo>
                  <a:close/>
                </a:path>
              </a:pathLst>
            </a:custGeom>
            <a:blipFill>
              <a:blip r:embed="rId2" cstate="email">
                <a:extLst>
                  <a:ext uri="{28A0092B-C50C-407E-A947-70E740481C1C}">
                    <a14:useLocalDpi xmlns:a14="http://schemas.microsoft.com/office/drawing/2010/main"/>
                  </a:ext>
                </a:extLst>
              </a:blip>
              <a:stretch>
                <a:fillRect/>
              </a:stretch>
            </a:blipFill>
          </p:spPr>
        </p:sp>
      </p:grpSp>
      <p:sp>
        <p:nvSpPr>
          <p:cNvPr id="5" name="Freeform 5"/>
          <p:cNvSpPr/>
          <p:nvPr/>
        </p:nvSpPr>
        <p:spPr>
          <a:xfrm rot="5400000">
            <a:off x="6016452" y="8930095"/>
            <a:ext cx="5961179" cy="5638408"/>
          </a:xfrm>
          <a:custGeom>
            <a:avLst/>
            <a:gdLst/>
            <a:ahLst/>
            <a:cxnLst/>
            <a:rect l="l" t="t" r="r" b="b"/>
            <a:pathLst>
              <a:path w="5961179" h="5638408">
                <a:moveTo>
                  <a:pt x="0" y="0"/>
                </a:moveTo>
                <a:lnTo>
                  <a:pt x="5961179" y="0"/>
                </a:lnTo>
                <a:lnTo>
                  <a:pt x="5961179" y="5638408"/>
                </a:lnTo>
                <a:lnTo>
                  <a:pt x="0" y="563840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Freeform 6"/>
          <p:cNvSpPr/>
          <p:nvPr/>
        </p:nvSpPr>
        <p:spPr>
          <a:xfrm rot="5571265">
            <a:off x="1331212" y="2931521"/>
            <a:ext cx="3869524" cy="5471049"/>
          </a:xfrm>
          <a:custGeom>
            <a:avLst/>
            <a:gdLst/>
            <a:ahLst/>
            <a:cxnLst/>
            <a:rect l="l" t="t" r="r" b="b"/>
            <a:pathLst>
              <a:path w="3869524" h="5471049">
                <a:moveTo>
                  <a:pt x="0" y="0"/>
                </a:moveTo>
                <a:lnTo>
                  <a:pt x="3869523" y="0"/>
                </a:lnTo>
                <a:lnTo>
                  <a:pt x="3869523" y="5471049"/>
                </a:lnTo>
                <a:lnTo>
                  <a:pt x="0" y="547104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7" name="Freeform 7"/>
          <p:cNvSpPr/>
          <p:nvPr/>
        </p:nvSpPr>
        <p:spPr>
          <a:xfrm rot="5400000">
            <a:off x="1311295" y="3730717"/>
            <a:ext cx="4032130" cy="5700955"/>
          </a:xfrm>
          <a:custGeom>
            <a:avLst/>
            <a:gdLst/>
            <a:ahLst/>
            <a:cxnLst/>
            <a:rect l="l" t="t" r="r" b="b"/>
            <a:pathLst>
              <a:path w="4032130" h="5700955">
                <a:moveTo>
                  <a:pt x="0" y="0"/>
                </a:moveTo>
                <a:lnTo>
                  <a:pt x="4032130" y="0"/>
                </a:lnTo>
                <a:lnTo>
                  <a:pt x="4032130" y="5700955"/>
                </a:lnTo>
                <a:lnTo>
                  <a:pt x="0" y="570095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8" name="Freeform 8"/>
          <p:cNvSpPr/>
          <p:nvPr/>
        </p:nvSpPr>
        <p:spPr>
          <a:xfrm rot="5571265">
            <a:off x="7364805" y="2501636"/>
            <a:ext cx="3737037" cy="5283729"/>
          </a:xfrm>
          <a:custGeom>
            <a:avLst/>
            <a:gdLst/>
            <a:ahLst/>
            <a:cxnLst/>
            <a:rect l="l" t="t" r="r" b="b"/>
            <a:pathLst>
              <a:path w="3737037" h="5283729">
                <a:moveTo>
                  <a:pt x="0" y="0"/>
                </a:moveTo>
                <a:lnTo>
                  <a:pt x="3737037" y="0"/>
                </a:lnTo>
                <a:lnTo>
                  <a:pt x="3737037" y="5283728"/>
                </a:lnTo>
                <a:lnTo>
                  <a:pt x="0" y="528372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9" name="Freeform 9"/>
          <p:cNvSpPr/>
          <p:nvPr/>
        </p:nvSpPr>
        <p:spPr>
          <a:xfrm rot="5400000">
            <a:off x="7221690" y="2896243"/>
            <a:ext cx="3771752" cy="5332812"/>
          </a:xfrm>
          <a:custGeom>
            <a:avLst/>
            <a:gdLst/>
            <a:ahLst/>
            <a:cxnLst/>
            <a:rect l="l" t="t" r="r" b="b"/>
            <a:pathLst>
              <a:path w="3771752" h="5332812">
                <a:moveTo>
                  <a:pt x="0" y="0"/>
                </a:moveTo>
                <a:lnTo>
                  <a:pt x="3771752" y="0"/>
                </a:lnTo>
                <a:lnTo>
                  <a:pt x="3771752" y="5332812"/>
                </a:lnTo>
                <a:lnTo>
                  <a:pt x="0" y="533281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0" name="Freeform 10"/>
          <p:cNvSpPr/>
          <p:nvPr/>
        </p:nvSpPr>
        <p:spPr>
          <a:xfrm rot="5571265">
            <a:off x="13434343" y="2673948"/>
            <a:ext cx="3600991" cy="5091376"/>
          </a:xfrm>
          <a:custGeom>
            <a:avLst/>
            <a:gdLst/>
            <a:ahLst/>
            <a:cxnLst/>
            <a:rect l="l" t="t" r="r" b="b"/>
            <a:pathLst>
              <a:path w="3600991" h="5091376">
                <a:moveTo>
                  <a:pt x="0" y="0"/>
                </a:moveTo>
                <a:lnTo>
                  <a:pt x="3600991" y="0"/>
                </a:lnTo>
                <a:lnTo>
                  <a:pt x="3600991" y="5091376"/>
                </a:lnTo>
                <a:lnTo>
                  <a:pt x="0" y="509137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1" name="Freeform 11"/>
          <p:cNvSpPr/>
          <p:nvPr/>
        </p:nvSpPr>
        <p:spPr>
          <a:xfrm rot="5400000">
            <a:off x="12883531" y="3312674"/>
            <a:ext cx="3750754" cy="5303122"/>
          </a:xfrm>
          <a:custGeom>
            <a:avLst/>
            <a:gdLst/>
            <a:ahLst/>
            <a:cxnLst/>
            <a:rect l="l" t="t" r="r" b="b"/>
            <a:pathLst>
              <a:path w="3750754" h="5303122">
                <a:moveTo>
                  <a:pt x="0" y="0"/>
                </a:moveTo>
                <a:lnTo>
                  <a:pt x="3750754" y="0"/>
                </a:lnTo>
                <a:lnTo>
                  <a:pt x="3750754" y="5303122"/>
                </a:lnTo>
                <a:lnTo>
                  <a:pt x="0" y="530312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grpSp>
        <p:nvGrpSpPr>
          <p:cNvPr id="12" name="Group 12"/>
          <p:cNvGrpSpPr>
            <a:grpSpLocks noChangeAspect="1"/>
          </p:cNvGrpSpPr>
          <p:nvPr/>
        </p:nvGrpSpPr>
        <p:grpSpPr>
          <a:xfrm rot="7897044">
            <a:off x="16174986" y="-5987756"/>
            <a:ext cx="7673339" cy="10444950"/>
            <a:chOff x="0" y="0"/>
            <a:chExt cx="6350000" cy="8643620"/>
          </a:xfrm>
        </p:grpSpPr>
        <p:sp>
          <p:nvSpPr>
            <p:cNvPr id="13" name="Freeform 13"/>
            <p:cNvSpPr/>
            <p:nvPr/>
          </p:nvSpPr>
          <p:spPr>
            <a:xfrm>
              <a:off x="0" y="0"/>
              <a:ext cx="6350000" cy="8642350"/>
            </a:xfrm>
            <a:custGeom>
              <a:avLst/>
              <a:gdLst/>
              <a:ahLst/>
              <a:cxnLst/>
              <a:rect l="l" t="t" r="r" b="b"/>
              <a:pathLst>
                <a:path w="6350000" h="8642350">
                  <a:moveTo>
                    <a:pt x="6350000" y="624840"/>
                  </a:moveTo>
                  <a:cubicBezTo>
                    <a:pt x="6350000" y="543560"/>
                    <a:pt x="6309360" y="472440"/>
                    <a:pt x="6247130" y="430530"/>
                  </a:cubicBezTo>
                  <a:cubicBezTo>
                    <a:pt x="6259830" y="422910"/>
                    <a:pt x="6271260" y="412750"/>
                    <a:pt x="6281420" y="402590"/>
                  </a:cubicBezTo>
                  <a:cubicBezTo>
                    <a:pt x="6324600" y="358140"/>
                    <a:pt x="6350000" y="298450"/>
                    <a:pt x="6350000" y="236220"/>
                  </a:cubicBezTo>
                  <a:cubicBezTo>
                    <a:pt x="6350000" y="173990"/>
                    <a:pt x="6324600" y="114300"/>
                    <a:pt x="6281420" y="69850"/>
                  </a:cubicBezTo>
                  <a:cubicBezTo>
                    <a:pt x="6236970" y="25400"/>
                    <a:pt x="6176010" y="0"/>
                    <a:pt x="6115050" y="0"/>
                  </a:cubicBezTo>
                  <a:cubicBezTo>
                    <a:pt x="6052820" y="0"/>
                    <a:pt x="5991860" y="25400"/>
                    <a:pt x="5948680" y="68580"/>
                  </a:cubicBezTo>
                  <a:cubicBezTo>
                    <a:pt x="5937250" y="80010"/>
                    <a:pt x="5927090" y="92710"/>
                    <a:pt x="5919470" y="105410"/>
                  </a:cubicBezTo>
                  <a:cubicBezTo>
                    <a:pt x="5877560" y="41910"/>
                    <a:pt x="5805170" y="0"/>
                    <a:pt x="5723890" y="0"/>
                  </a:cubicBezTo>
                  <a:cubicBezTo>
                    <a:pt x="5642610" y="0"/>
                    <a:pt x="5570220" y="41910"/>
                    <a:pt x="5528310" y="105410"/>
                  </a:cubicBezTo>
                  <a:cubicBezTo>
                    <a:pt x="5486400" y="41910"/>
                    <a:pt x="5414010" y="0"/>
                    <a:pt x="5332730" y="0"/>
                  </a:cubicBezTo>
                  <a:cubicBezTo>
                    <a:pt x="5250180" y="0"/>
                    <a:pt x="5179060" y="41910"/>
                    <a:pt x="5137150" y="105410"/>
                  </a:cubicBezTo>
                  <a:cubicBezTo>
                    <a:pt x="5095241" y="41910"/>
                    <a:pt x="5022850" y="0"/>
                    <a:pt x="4941570" y="0"/>
                  </a:cubicBezTo>
                  <a:cubicBezTo>
                    <a:pt x="4860291" y="0"/>
                    <a:pt x="4787900" y="41910"/>
                    <a:pt x="4745990" y="105410"/>
                  </a:cubicBezTo>
                  <a:cubicBezTo>
                    <a:pt x="4704080" y="41910"/>
                    <a:pt x="4631690" y="0"/>
                    <a:pt x="4550410" y="0"/>
                  </a:cubicBezTo>
                  <a:cubicBezTo>
                    <a:pt x="4469130" y="0"/>
                    <a:pt x="4396740" y="41910"/>
                    <a:pt x="4354830" y="105410"/>
                  </a:cubicBezTo>
                  <a:cubicBezTo>
                    <a:pt x="4312920" y="41910"/>
                    <a:pt x="4240530" y="0"/>
                    <a:pt x="4159250" y="0"/>
                  </a:cubicBezTo>
                  <a:cubicBezTo>
                    <a:pt x="4077970" y="0"/>
                    <a:pt x="4005580" y="41910"/>
                    <a:pt x="3963670" y="105410"/>
                  </a:cubicBezTo>
                  <a:cubicBezTo>
                    <a:pt x="3921761" y="41910"/>
                    <a:pt x="3849370" y="0"/>
                    <a:pt x="3768091" y="0"/>
                  </a:cubicBezTo>
                  <a:cubicBezTo>
                    <a:pt x="3686811" y="0"/>
                    <a:pt x="3614420" y="41910"/>
                    <a:pt x="3572511" y="105410"/>
                  </a:cubicBezTo>
                  <a:cubicBezTo>
                    <a:pt x="3530601" y="41910"/>
                    <a:pt x="3458211" y="0"/>
                    <a:pt x="3376931" y="0"/>
                  </a:cubicBezTo>
                  <a:cubicBezTo>
                    <a:pt x="3295651" y="0"/>
                    <a:pt x="3216910" y="41910"/>
                    <a:pt x="3175000" y="105410"/>
                  </a:cubicBezTo>
                  <a:cubicBezTo>
                    <a:pt x="3133090" y="41910"/>
                    <a:pt x="3060700" y="0"/>
                    <a:pt x="2979420" y="0"/>
                  </a:cubicBezTo>
                  <a:cubicBezTo>
                    <a:pt x="2898140" y="0"/>
                    <a:pt x="2825750" y="41910"/>
                    <a:pt x="2783840" y="105410"/>
                  </a:cubicBezTo>
                  <a:cubicBezTo>
                    <a:pt x="2741930" y="41910"/>
                    <a:pt x="2669540" y="0"/>
                    <a:pt x="2588260" y="0"/>
                  </a:cubicBezTo>
                  <a:cubicBezTo>
                    <a:pt x="2505710" y="0"/>
                    <a:pt x="2434590" y="41910"/>
                    <a:pt x="2392680" y="105410"/>
                  </a:cubicBezTo>
                  <a:cubicBezTo>
                    <a:pt x="2350770" y="41910"/>
                    <a:pt x="2278380" y="0"/>
                    <a:pt x="2197100" y="0"/>
                  </a:cubicBezTo>
                  <a:cubicBezTo>
                    <a:pt x="2115820" y="0"/>
                    <a:pt x="2043430" y="41910"/>
                    <a:pt x="2001520" y="105410"/>
                  </a:cubicBezTo>
                  <a:cubicBezTo>
                    <a:pt x="1959610" y="41910"/>
                    <a:pt x="1887220" y="0"/>
                    <a:pt x="1805941" y="0"/>
                  </a:cubicBezTo>
                  <a:cubicBezTo>
                    <a:pt x="1723391" y="0"/>
                    <a:pt x="1652270" y="41910"/>
                    <a:pt x="1610361" y="105410"/>
                  </a:cubicBezTo>
                  <a:cubicBezTo>
                    <a:pt x="1568450" y="41910"/>
                    <a:pt x="1496061" y="0"/>
                    <a:pt x="1414781" y="0"/>
                  </a:cubicBezTo>
                  <a:cubicBezTo>
                    <a:pt x="1329691" y="0"/>
                    <a:pt x="1257300" y="41910"/>
                    <a:pt x="1215391" y="105410"/>
                  </a:cubicBezTo>
                  <a:cubicBezTo>
                    <a:pt x="1173481" y="41910"/>
                    <a:pt x="1101091" y="0"/>
                    <a:pt x="1019811" y="0"/>
                  </a:cubicBezTo>
                  <a:cubicBezTo>
                    <a:pt x="937261" y="0"/>
                    <a:pt x="866141" y="41910"/>
                    <a:pt x="824231" y="105410"/>
                  </a:cubicBezTo>
                  <a:cubicBezTo>
                    <a:pt x="782321" y="41910"/>
                    <a:pt x="709931" y="0"/>
                    <a:pt x="628650" y="0"/>
                  </a:cubicBezTo>
                  <a:cubicBezTo>
                    <a:pt x="544830" y="0"/>
                    <a:pt x="473710" y="41910"/>
                    <a:pt x="431800" y="105410"/>
                  </a:cubicBezTo>
                  <a:cubicBezTo>
                    <a:pt x="422910" y="92710"/>
                    <a:pt x="412750" y="80010"/>
                    <a:pt x="402590" y="68580"/>
                  </a:cubicBezTo>
                  <a:cubicBezTo>
                    <a:pt x="358140" y="25400"/>
                    <a:pt x="297180" y="0"/>
                    <a:pt x="234950" y="0"/>
                  </a:cubicBezTo>
                  <a:cubicBezTo>
                    <a:pt x="172720" y="0"/>
                    <a:pt x="113030" y="25400"/>
                    <a:pt x="68580" y="68580"/>
                  </a:cubicBezTo>
                  <a:cubicBezTo>
                    <a:pt x="25400" y="113030"/>
                    <a:pt x="0" y="172720"/>
                    <a:pt x="0" y="234950"/>
                  </a:cubicBezTo>
                  <a:cubicBezTo>
                    <a:pt x="0" y="297180"/>
                    <a:pt x="25400" y="356870"/>
                    <a:pt x="68580" y="401320"/>
                  </a:cubicBezTo>
                  <a:cubicBezTo>
                    <a:pt x="78740" y="411480"/>
                    <a:pt x="90170" y="421640"/>
                    <a:pt x="102870" y="429260"/>
                  </a:cubicBezTo>
                  <a:cubicBezTo>
                    <a:pt x="40640" y="472440"/>
                    <a:pt x="0" y="543560"/>
                    <a:pt x="0" y="624840"/>
                  </a:cubicBezTo>
                  <a:cubicBezTo>
                    <a:pt x="0" y="706120"/>
                    <a:pt x="40640" y="777240"/>
                    <a:pt x="102870" y="819150"/>
                  </a:cubicBezTo>
                  <a:cubicBezTo>
                    <a:pt x="40640" y="861060"/>
                    <a:pt x="0" y="932180"/>
                    <a:pt x="0" y="1013460"/>
                  </a:cubicBezTo>
                  <a:cubicBezTo>
                    <a:pt x="0" y="1094740"/>
                    <a:pt x="40640" y="1165860"/>
                    <a:pt x="102870" y="1207770"/>
                  </a:cubicBezTo>
                  <a:cubicBezTo>
                    <a:pt x="40640" y="1249680"/>
                    <a:pt x="0" y="1322070"/>
                    <a:pt x="0" y="1402080"/>
                  </a:cubicBezTo>
                  <a:cubicBezTo>
                    <a:pt x="0" y="1483360"/>
                    <a:pt x="40640" y="1554480"/>
                    <a:pt x="102870" y="1596390"/>
                  </a:cubicBezTo>
                  <a:cubicBezTo>
                    <a:pt x="40640" y="1638300"/>
                    <a:pt x="0" y="1709420"/>
                    <a:pt x="0" y="1790700"/>
                  </a:cubicBezTo>
                  <a:cubicBezTo>
                    <a:pt x="0" y="1871980"/>
                    <a:pt x="40640" y="1943100"/>
                    <a:pt x="102870" y="1985010"/>
                  </a:cubicBezTo>
                  <a:cubicBezTo>
                    <a:pt x="40640" y="2026920"/>
                    <a:pt x="0" y="2099310"/>
                    <a:pt x="0" y="2179320"/>
                  </a:cubicBezTo>
                  <a:cubicBezTo>
                    <a:pt x="0" y="2260600"/>
                    <a:pt x="40640" y="2331720"/>
                    <a:pt x="102870" y="2373630"/>
                  </a:cubicBezTo>
                  <a:cubicBezTo>
                    <a:pt x="40640" y="2418080"/>
                    <a:pt x="0" y="2489200"/>
                    <a:pt x="0" y="2570480"/>
                  </a:cubicBezTo>
                  <a:cubicBezTo>
                    <a:pt x="0" y="2651760"/>
                    <a:pt x="40640" y="2722880"/>
                    <a:pt x="102870" y="2764790"/>
                  </a:cubicBezTo>
                  <a:cubicBezTo>
                    <a:pt x="40640" y="2806700"/>
                    <a:pt x="0" y="2879090"/>
                    <a:pt x="0" y="2959100"/>
                  </a:cubicBezTo>
                  <a:cubicBezTo>
                    <a:pt x="0" y="3040380"/>
                    <a:pt x="40640" y="3111500"/>
                    <a:pt x="102870" y="3153410"/>
                  </a:cubicBezTo>
                  <a:cubicBezTo>
                    <a:pt x="40640" y="3195320"/>
                    <a:pt x="0" y="3266440"/>
                    <a:pt x="0" y="3347720"/>
                  </a:cubicBezTo>
                  <a:cubicBezTo>
                    <a:pt x="0" y="3429000"/>
                    <a:pt x="40640" y="3500120"/>
                    <a:pt x="102870" y="3542030"/>
                  </a:cubicBezTo>
                  <a:cubicBezTo>
                    <a:pt x="40640" y="3583940"/>
                    <a:pt x="0" y="3655060"/>
                    <a:pt x="0" y="3736340"/>
                  </a:cubicBezTo>
                  <a:cubicBezTo>
                    <a:pt x="0" y="3817620"/>
                    <a:pt x="40640" y="3888740"/>
                    <a:pt x="102870" y="3930650"/>
                  </a:cubicBezTo>
                  <a:cubicBezTo>
                    <a:pt x="40640" y="3973830"/>
                    <a:pt x="0" y="4044950"/>
                    <a:pt x="0" y="4124959"/>
                  </a:cubicBezTo>
                  <a:cubicBezTo>
                    <a:pt x="0" y="4206239"/>
                    <a:pt x="40640" y="4277359"/>
                    <a:pt x="102870" y="4319269"/>
                  </a:cubicBezTo>
                  <a:cubicBezTo>
                    <a:pt x="40640" y="4361180"/>
                    <a:pt x="0" y="4432300"/>
                    <a:pt x="0" y="4513580"/>
                  </a:cubicBezTo>
                  <a:cubicBezTo>
                    <a:pt x="0" y="4594860"/>
                    <a:pt x="40640" y="4665980"/>
                    <a:pt x="102870" y="4707890"/>
                  </a:cubicBezTo>
                  <a:cubicBezTo>
                    <a:pt x="40640" y="4749800"/>
                    <a:pt x="0" y="4820920"/>
                    <a:pt x="0" y="4902200"/>
                  </a:cubicBezTo>
                  <a:cubicBezTo>
                    <a:pt x="0" y="4983480"/>
                    <a:pt x="40640" y="5054600"/>
                    <a:pt x="102870" y="5096510"/>
                  </a:cubicBezTo>
                  <a:cubicBezTo>
                    <a:pt x="40640" y="5138420"/>
                    <a:pt x="0" y="5210810"/>
                    <a:pt x="0" y="5290820"/>
                  </a:cubicBezTo>
                  <a:cubicBezTo>
                    <a:pt x="0" y="5372100"/>
                    <a:pt x="40640" y="5443220"/>
                    <a:pt x="102870" y="5485130"/>
                  </a:cubicBezTo>
                  <a:cubicBezTo>
                    <a:pt x="40640" y="5527039"/>
                    <a:pt x="0" y="5598159"/>
                    <a:pt x="0" y="5679439"/>
                  </a:cubicBezTo>
                  <a:cubicBezTo>
                    <a:pt x="0" y="5760719"/>
                    <a:pt x="40640" y="5831839"/>
                    <a:pt x="102870" y="5873749"/>
                  </a:cubicBezTo>
                  <a:cubicBezTo>
                    <a:pt x="40640" y="5915659"/>
                    <a:pt x="0" y="5986779"/>
                    <a:pt x="0" y="6068059"/>
                  </a:cubicBezTo>
                  <a:cubicBezTo>
                    <a:pt x="0" y="6149339"/>
                    <a:pt x="40640" y="6220459"/>
                    <a:pt x="102870" y="6262369"/>
                  </a:cubicBezTo>
                  <a:cubicBezTo>
                    <a:pt x="40640" y="6304280"/>
                    <a:pt x="0" y="6375400"/>
                    <a:pt x="0" y="6456680"/>
                  </a:cubicBezTo>
                  <a:cubicBezTo>
                    <a:pt x="0" y="6537960"/>
                    <a:pt x="40640" y="6609080"/>
                    <a:pt x="102870" y="6650990"/>
                  </a:cubicBezTo>
                  <a:cubicBezTo>
                    <a:pt x="40640" y="6692900"/>
                    <a:pt x="0" y="6764020"/>
                    <a:pt x="0" y="6845300"/>
                  </a:cubicBezTo>
                  <a:cubicBezTo>
                    <a:pt x="0" y="6926580"/>
                    <a:pt x="40640" y="6997700"/>
                    <a:pt x="102870" y="7039610"/>
                  </a:cubicBezTo>
                  <a:cubicBezTo>
                    <a:pt x="40640" y="7082790"/>
                    <a:pt x="0" y="7153910"/>
                    <a:pt x="0" y="7233920"/>
                  </a:cubicBezTo>
                  <a:cubicBezTo>
                    <a:pt x="0" y="7315200"/>
                    <a:pt x="40640" y="7386320"/>
                    <a:pt x="102870" y="7428230"/>
                  </a:cubicBezTo>
                  <a:cubicBezTo>
                    <a:pt x="40640" y="7470139"/>
                    <a:pt x="0" y="7541260"/>
                    <a:pt x="0" y="7622539"/>
                  </a:cubicBezTo>
                  <a:cubicBezTo>
                    <a:pt x="0" y="7703819"/>
                    <a:pt x="40640" y="7774939"/>
                    <a:pt x="102870" y="7816849"/>
                  </a:cubicBezTo>
                  <a:cubicBezTo>
                    <a:pt x="40640" y="7866380"/>
                    <a:pt x="0" y="7937500"/>
                    <a:pt x="0" y="8018780"/>
                  </a:cubicBezTo>
                  <a:cubicBezTo>
                    <a:pt x="0" y="8100061"/>
                    <a:pt x="40640" y="8171180"/>
                    <a:pt x="102870" y="8213090"/>
                  </a:cubicBezTo>
                  <a:cubicBezTo>
                    <a:pt x="90170" y="8220710"/>
                    <a:pt x="78740" y="8230870"/>
                    <a:pt x="68580" y="8241030"/>
                  </a:cubicBezTo>
                  <a:cubicBezTo>
                    <a:pt x="25400" y="8285480"/>
                    <a:pt x="0" y="8346440"/>
                    <a:pt x="0" y="8407400"/>
                  </a:cubicBezTo>
                  <a:cubicBezTo>
                    <a:pt x="0" y="8469630"/>
                    <a:pt x="25400" y="8529320"/>
                    <a:pt x="68580" y="8573770"/>
                  </a:cubicBezTo>
                  <a:cubicBezTo>
                    <a:pt x="111760" y="8616950"/>
                    <a:pt x="172720" y="8642350"/>
                    <a:pt x="234950" y="8642350"/>
                  </a:cubicBezTo>
                  <a:cubicBezTo>
                    <a:pt x="297180" y="8642350"/>
                    <a:pt x="356870" y="8616950"/>
                    <a:pt x="401320" y="8573770"/>
                  </a:cubicBezTo>
                  <a:cubicBezTo>
                    <a:pt x="412750" y="8562339"/>
                    <a:pt x="422910" y="8549639"/>
                    <a:pt x="430530" y="8536939"/>
                  </a:cubicBezTo>
                  <a:cubicBezTo>
                    <a:pt x="472440" y="8600439"/>
                    <a:pt x="544830" y="8642349"/>
                    <a:pt x="626110" y="8642349"/>
                  </a:cubicBezTo>
                  <a:cubicBezTo>
                    <a:pt x="707390" y="8642349"/>
                    <a:pt x="779780" y="8600439"/>
                    <a:pt x="821690" y="8536939"/>
                  </a:cubicBezTo>
                  <a:cubicBezTo>
                    <a:pt x="863600" y="8600439"/>
                    <a:pt x="935990" y="8642349"/>
                    <a:pt x="1017270" y="8642349"/>
                  </a:cubicBezTo>
                  <a:cubicBezTo>
                    <a:pt x="1099820" y="8642349"/>
                    <a:pt x="1172210" y="8600439"/>
                    <a:pt x="1212850" y="8536939"/>
                  </a:cubicBezTo>
                  <a:cubicBezTo>
                    <a:pt x="1254760" y="8600439"/>
                    <a:pt x="1327150" y="8642349"/>
                    <a:pt x="1408430" y="8642349"/>
                  </a:cubicBezTo>
                  <a:cubicBezTo>
                    <a:pt x="1489710" y="8642349"/>
                    <a:pt x="1562100" y="8600439"/>
                    <a:pt x="1604010" y="8536939"/>
                  </a:cubicBezTo>
                  <a:cubicBezTo>
                    <a:pt x="1645920" y="8600439"/>
                    <a:pt x="1718310" y="8642349"/>
                    <a:pt x="1799590" y="8642349"/>
                  </a:cubicBezTo>
                  <a:cubicBezTo>
                    <a:pt x="1880870" y="8642349"/>
                    <a:pt x="1953260" y="8600439"/>
                    <a:pt x="1995170" y="8536939"/>
                  </a:cubicBezTo>
                  <a:cubicBezTo>
                    <a:pt x="2037080" y="8600439"/>
                    <a:pt x="2109470" y="8642349"/>
                    <a:pt x="2190750" y="8642349"/>
                  </a:cubicBezTo>
                  <a:cubicBezTo>
                    <a:pt x="2273300" y="8642349"/>
                    <a:pt x="2344420" y="8600439"/>
                    <a:pt x="2386330" y="8536939"/>
                  </a:cubicBezTo>
                  <a:cubicBezTo>
                    <a:pt x="2428240" y="8600439"/>
                    <a:pt x="2500630" y="8642349"/>
                    <a:pt x="2581910" y="8642349"/>
                  </a:cubicBezTo>
                  <a:cubicBezTo>
                    <a:pt x="2663190" y="8642349"/>
                    <a:pt x="2735580" y="8600439"/>
                    <a:pt x="2777490" y="8536939"/>
                  </a:cubicBezTo>
                  <a:cubicBezTo>
                    <a:pt x="2819400" y="8600439"/>
                    <a:pt x="2891790" y="8642349"/>
                    <a:pt x="2973070" y="8642349"/>
                  </a:cubicBezTo>
                  <a:cubicBezTo>
                    <a:pt x="3055620" y="8642349"/>
                    <a:pt x="3126740" y="8600439"/>
                    <a:pt x="3168650" y="8536939"/>
                  </a:cubicBezTo>
                  <a:cubicBezTo>
                    <a:pt x="3210560" y="8600439"/>
                    <a:pt x="3282950" y="8642349"/>
                    <a:pt x="3364230" y="8642349"/>
                  </a:cubicBezTo>
                  <a:cubicBezTo>
                    <a:pt x="3445509" y="8642349"/>
                    <a:pt x="3517900" y="8600439"/>
                    <a:pt x="3559809" y="8536939"/>
                  </a:cubicBezTo>
                  <a:cubicBezTo>
                    <a:pt x="3601719" y="8600439"/>
                    <a:pt x="3674109" y="8642349"/>
                    <a:pt x="3755389" y="8642349"/>
                  </a:cubicBezTo>
                  <a:cubicBezTo>
                    <a:pt x="3837939" y="8642349"/>
                    <a:pt x="3909059" y="8600439"/>
                    <a:pt x="3950969" y="8536939"/>
                  </a:cubicBezTo>
                  <a:cubicBezTo>
                    <a:pt x="3992879" y="8600439"/>
                    <a:pt x="4065269" y="8642349"/>
                    <a:pt x="4146549" y="8642349"/>
                  </a:cubicBezTo>
                  <a:cubicBezTo>
                    <a:pt x="4227829" y="8642349"/>
                    <a:pt x="4300219" y="8600439"/>
                    <a:pt x="4342129" y="8536939"/>
                  </a:cubicBezTo>
                  <a:cubicBezTo>
                    <a:pt x="4384039" y="8600439"/>
                    <a:pt x="4456429" y="8642349"/>
                    <a:pt x="4537709" y="8642349"/>
                  </a:cubicBezTo>
                  <a:cubicBezTo>
                    <a:pt x="4618989" y="8642349"/>
                    <a:pt x="4691379" y="8600439"/>
                    <a:pt x="4733289" y="8536939"/>
                  </a:cubicBezTo>
                  <a:cubicBezTo>
                    <a:pt x="4775199" y="8600439"/>
                    <a:pt x="4847589" y="8642349"/>
                    <a:pt x="4928869" y="8642349"/>
                  </a:cubicBezTo>
                  <a:cubicBezTo>
                    <a:pt x="5010149" y="8642349"/>
                    <a:pt x="5082539" y="8600439"/>
                    <a:pt x="5124449" y="8536939"/>
                  </a:cubicBezTo>
                  <a:cubicBezTo>
                    <a:pt x="5166359" y="8600439"/>
                    <a:pt x="5238749" y="8642349"/>
                    <a:pt x="5320029" y="8642349"/>
                  </a:cubicBezTo>
                  <a:cubicBezTo>
                    <a:pt x="5401309" y="8642349"/>
                    <a:pt x="5473699" y="8600439"/>
                    <a:pt x="5515609" y="8536939"/>
                  </a:cubicBezTo>
                  <a:cubicBezTo>
                    <a:pt x="5557519" y="8600439"/>
                    <a:pt x="5629909" y="8642349"/>
                    <a:pt x="5711189" y="8642349"/>
                  </a:cubicBezTo>
                  <a:cubicBezTo>
                    <a:pt x="5793739" y="8642349"/>
                    <a:pt x="5864859" y="8600439"/>
                    <a:pt x="5906769" y="8536939"/>
                  </a:cubicBezTo>
                  <a:cubicBezTo>
                    <a:pt x="5915659" y="8549639"/>
                    <a:pt x="5925819" y="8562339"/>
                    <a:pt x="5935978" y="8573770"/>
                  </a:cubicBezTo>
                  <a:cubicBezTo>
                    <a:pt x="5979158" y="8616950"/>
                    <a:pt x="6040119" y="8642350"/>
                    <a:pt x="6102348" y="8642350"/>
                  </a:cubicBezTo>
                  <a:cubicBezTo>
                    <a:pt x="6163308" y="8642350"/>
                    <a:pt x="6224269" y="8616950"/>
                    <a:pt x="6268719" y="8573770"/>
                  </a:cubicBezTo>
                  <a:cubicBezTo>
                    <a:pt x="6311898" y="8529320"/>
                    <a:pt x="6337298" y="8469630"/>
                    <a:pt x="6337298" y="8407400"/>
                  </a:cubicBezTo>
                  <a:cubicBezTo>
                    <a:pt x="6337298" y="8345170"/>
                    <a:pt x="6311898" y="8285480"/>
                    <a:pt x="6268719" y="8241030"/>
                  </a:cubicBezTo>
                  <a:cubicBezTo>
                    <a:pt x="6258559" y="8230870"/>
                    <a:pt x="6247128" y="8220711"/>
                    <a:pt x="6234428" y="8213090"/>
                  </a:cubicBezTo>
                  <a:cubicBezTo>
                    <a:pt x="6296658" y="8171180"/>
                    <a:pt x="6337298" y="8098790"/>
                    <a:pt x="6337298" y="8018780"/>
                  </a:cubicBezTo>
                  <a:cubicBezTo>
                    <a:pt x="6337298" y="7937500"/>
                    <a:pt x="6296658" y="7866380"/>
                    <a:pt x="6234428" y="7824470"/>
                  </a:cubicBezTo>
                  <a:cubicBezTo>
                    <a:pt x="6296658" y="7782561"/>
                    <a:pt x="6337298" y="7711440"/>
                    <a:pt x="6337298" y="7630161"/>
                  </a:cubicBezTo>
                  <a:cubicBezTo>
                    <a:pt x="6337298" y="7548881"/>
                    <a:pt x="6296658" y="7477761"/>
                    <a:pt x="6234428" y="7435851"/>
                  </a:cubicBezTo>
                  <a:cubicBezTo>
                    <a:pt x="6296658" y="7393941"/>
                    <a:pt x="6337298" y="7321551"/>
                    <a:pt x="6337298" y="7241541"/>
                  </a:cubicBezTo>
                  <a:cubicBezTo>
                    <a:pt x="6337298" y="7160261"/>
                    <a:pt x="6296658" y="7089141"/>
                    <a:pt x="6234428" y="7047231"/>
                  </a:cubicBezTo>
                  <a:cubicBezTo>
                    <a:pt x="6296658" y="7005321"/>
                    <a:pt x="6337298" y="6934201"/>
                    <a:pt x="6337298" y="6852921"/>
                  </a:cubicBezTo>
                  <a:cubicBezTo>
                    <a:pt x="6337298" y="6771642"/>
                    <a:pt x="6296658" y="6700521"/>
                    <a:pt x="6234428" y="6658611"/>
                  </a:cubicBezTo>
                  <a:cubicBezTo>
                    <a:pt x="6296658" y="6615431"/>
                    <a:pt x="6337298" y="6544311"/>
                    <a:pt x="6337298" y="6464302"/>
                  </a:cubicBezTo>
                  <a:cubicBezTo>
                    <a:pt x="6337298" y="6383022"/>
                    <a:pt x="6296658" y="6311902"/>
                    <a:pt x="6234428" y="6269992"/>
                  </a:cubicBezTo>
                  <a:cubicBezTo>
                    <a:pt x="6296658" y="6228082"/>
                    <a:pt x="6337298" y="6156962"/>
                    <a:pt x="6337298" y="6075682"/>
                  </a:cubicBezTo>
                  <a:cubicBezTo>
                    <a:pt x="6337298" y="5994402"/>
                    <a:pt x="6296658" y="5923282"/>
                    <a:pt x="6234428" y="5881372"/>
                  </a:cubicBezTo>
                  <a:cubicBezTo>
                    <a:pt x="6296658" y="5839462"/>
                    <a:pt x="6337298" y="5768342"/>
                    <a:pt x="6337298" y="5687062"/>
                  </a:cubicBezTo>
                  <a:cubicBezTo>
                    <a:pt x="6337298" y="5605782"/>
                    <a:pt x="6296658" y="5534662"/>
                    <a:pt x="6234428" y="5492752"/>
                  </a:cubicBezTo>
                  <a:cubicBezTo>
                    <a:pt x="6296658" y="5449572"/>
                    <a:pt x="6337298" y="5378452"/>
                    <a:pt x="6337298" y="5298442"/>
                  </a:cubicBezTo>
                  <a:cubicBezTo>
                    <a:pt x="6337298" y="5217163"/>
                    <a:pt x="6296658" y="5146042"/>
                    <a:pt x="6234428" y="5104133"/>
                  </a:cubicBezTo>
                  <a:cubicBezTo>
                    <a:pt x="6296658" y="5062223"/>
                    <a:pt x="6337298" y="4991103"/>
                    <a:pt x="6337298" y="4909823"/>
                  </a:cubicBezTo>
                  <a:cubicBezTo>
                    <a:pt x="6337298" y="4828543"/>
                    <a:pt x="6296658" y="4757423"/>
                    <a:pt x="6234428" y="4715513"/>
                  </a:cubicBezTo>
                  <a:cubicBezTo>
                    <a:pt x="6296658" y="4672333"/>
                    <a:pt x="6337298" y="4601213"/>
                    <a:pt x="6337298" y="4521203"/>
                  </a:cubicBezTo>
                  <a:cubicBezTo>
                    <a:pt x="6337298" y="4439923"/>
                    <a:pt x="6296658" y="4368803"/>
                    <a:pt x="6234428" y="4326893"/>
                  </a:cubicBezTo>
                  <a:cubicBezTo>
                    <a:pt x="6296658" y="4284983"/>
                    <a:pt x="6337298" y="4213863"/>
                    <a:pt x="6337298" y="4132583"/>
                  </a:cubicBezTo>
                  <a:cubicBezTo>
                    <a:pt x="6337298" y="4051303"/>
                    <a:pt x="6296658" y="3980183"/>
                    <a:pt x="6234428" y="3938274"/>
                  </a:cubicBezTo>
                  <a:cubicBezTo>
                    <a:pt x="6296658" y="3896364"/>
                    <a:pt x="6337298" y="3825244"/>
                    <a:pt x="6337298" y="3743964"/>
                  </a:cubicBezTo>
                  <a:cubicBezTo>
                    <a:pt x="6337298" y="3662684"/>
                    <a:pt x="6296658" y="3591564"/>
                    <a:pt x="6234428" y="3549654"/>
                  </a:cubicBezTo>
                  <a:cubicBezTo>
                    <a:pt x="6296658" y="3506474"/>
                    <a:pt x="6337298" y="3435354"/>
                    <a:pt x="6337298" y="3355344"/>
                  </a:cubicBezTo>
                  <a:cubicBezTo>
                    <a:pt x="6337298" y="3274064"/>
                    <a:pt x="6296658" y="3202944"/>
                    <a:pt x="6234428" y="3161034"/>
                  </a:cubicBezTo>
                  <a:cubicBezTo>
                    <a:pt x="6296658" y="3119124"/>
                    <a:pt x="6337298" y="3048004"/>
                    <a:pt x="6337298" y="2966724"/>
                  </a:cubicBezTo>
                  <a:cubicBezTo>
                    <a:pt x="6337298" y="2885444"/>
                    <a:pt x="6296658" y="2814324"/>
                    <a:pt x="6234428" y="2772414"/>
                  </a:cubicBezTo>
                  <a:cubicBezTo>
                    <a:pt x="6296658" y="2730504"/>
                    <a:pt x="6337298" y="2659384"/>
                    <a:pt x="6337298" y="2578104"/>
                  </a:cubicBezTo>
                  <a:cubicBezTo>
                    <a:pt x="6337298" y="2496824"/>
                    <a:pt x="6296658" y="2425704"/>
                    <a:pt x="6234428" y="2383794"/>
                  </a:cubicBezTo>
                  <a:cubicBezTo>
                    <a:pt x="6296658" y="2341884"/>
                    <a:pt x="6337298" y="2270764"/>
                    <a:pt x="6337298" y="2189484"/>
                  </a:cubicBezTo>
                  <a:cubicBezTo>
                    <a:pt x="6337298" y="2108204"/>
                    <a:pt x="6296658" y="2037084"/>
                    <a:pt x="6234428" y="1995174"/>
                  </a:cubicBezTo>
                  <a:cubicBezTo>
                    <a:pt x="6296658" y="1953264"/>
                    <a:pt x="6337298" y="1882144"/>
                    <a:pt x="6337298" y="1800864"/>
                  </a:cubicBezTo>
                  <a:cubicBezTo>
                    <a:pt x="6337298" y="1719584"/>
                    <a:pt x="6296658" y="1648464"/>
                    <a:pt x="6234428" y="1606554"/>
                  </a:cubicBezTo>
                  <a:cubicBezTo>
                    <a:pt x="6296658" y="1563374"/>
                    <a:pt x="6337298" y="1492254"/>
                    <a:pt x="6337298" y="1412244"/>
                  </a:cubicBezTo>
                  <a:cubicBezTo>
                    <a:pt x="6337298" y="1330964"/>
                    <a:pt x="6296658" y="1259844"/>
                    <a:pt x="6234428" y="1217934"/>
                  </a:cubicBezTo>
                  <a:cubicBezTo>
                    <a:pt x="6296658" y="1176024"/>
                    <a:pt x="6337298" y="1104904"/>
                    <a:pt x="6337298" y="1023624"/>
                  </a:cubicBezTo>
                  <a:cubicBezTo>
                    <a:pt x="6337298" y="942344"/>
                    <a:pt x="6296658" y="871224"/>
                    <a:pt x="6234428" y="829314"/>
                  </a:cubicBezTo>
                  <a:cubicBezTo>
                    <a:pt x="6309358" y="775974"/>
                    <a:pt x="6349998" y="704854"/>
                    <a:pt x="6349998" y="624844"/>
                  </a:cubicBezTo>
                  <a:close/>
                </a:path>
              </a:pathLst>
            </a:custGeom>
            <a:solidFill>
              <a:srgbClr val="F9B3A9"/>
            </a:solidFill>
          </p:spPr>
        </p:sp>
        <p:sp>
          <p:nvSpPr>
            <p:cNvPr id="14" name="Freeform 14"/>
            <p:cNvSpPr/>
            <p:nvPr/>
          </p:nvSpPr>
          <p:spPr>
            <a:xfrm>
              <a:off x="389890" y="450850"/>
              <a:ext cx="5570220" cy="7743190"/>
            </a:xfrm>
            <a:custGeom>
              <a:avLst/>
              <a:gdLst/>
              <a:ahLst/>
              <a:cxnLst/>
              <a:rect l="l" t="t" r="r" b="b"/>
              <a:pathLst>
                <a:path w="5570220" h="7743190">
                  <a:moveTo>
                    <a:pt x="0" y="0"/>
                  </a:moveTo>
                  <a:lnTo>
                    <a:pt x="5570220" y="0"/>
                  </a:lnTo>
                  <a:lnTo>
                    <a:pt x="5570220" y="7743190"/>
                  </a:lnTo>
                  <a:lnTo>
                    <a:pt x="0" y="7743190"/>
                  </a:lnTo>
                  <a:close/>
                </a:path>
              </a:pathLst>
            </a:custGeom>
            <a:blipFill>
              <a:blip r:embed="rId2" cstate="email">
                <a:extLst>
                  <a:ext uri="{28A0092B-C50C-407E-A947-70E740481C1C}">
                    <a14:useLocalDpi xmlns:a14="http://schemas.microsoft.com/office/drawing/2010/main"/>
                  </a:ext>
                </a:extLst>
              </a:blip>
              <a:stretch>
                <a:fillRect/>
              </a:stretch>
            </a:blipFill>
          </p:spPr>
        </p:sp>
      </p:grpSp>
      <p:sp>
        <p:nvSpPr>
          <p:cNvPr id="15" name="Freeform 15"/>
          <p:cNvSpPr/>
          <p:nvPr/>
        </p:nvSpPr>
        <p:spPr>
          <a:xfrm flipV="1">
            <a:off x="17282115" y="-951238"/>
            <a:ext cx="2125504" cy="2944653"/>
          </a:xfrm>
          <a:custGeom>
            <a:avLst/>
            <a:gdLst/>
            <a:ahLst/>
            <a:cxnLst/>
            <a:rect l="l" t="t" r="r" b="b"/>
            <a:pathLst>
              <a:path w="2125504" h="2944653">
                <a:moveTo>
                  <a:pt x="0" y="2944654"/>
                </a:moveTo>
                <a:lnTo>
                  <a:pt x="2125504" y="2944654"/>
                </a:lnTo>
                <a:lnTo>
                  <a:pt x="2125504" y="0"/>
                </a:lnTo>
                <a:lnTo>
                  <a:pt x="0" y="0"/>
                </a:lnTo>
                <a:lnTo>
                  <a:pt x="0" y="2944654"/>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6" name="Freeform 16"/>
          <p:cNvSpPr/>
          <p:nvPr/>
        </p:nvSpPr>
        <p:spPr>
          <a:xfrm rot="233397">
            <a:off x="16107547" y="8882974"/>
            <a:ext cx="3406700" cy="1121114"/>
          </a:xfrm>
          <a:custGeom>
            <a:avLst/>
            <a:gdLst/>
            <a:ahLst/>
            <a:cxnLst/>
            <a:rect l="l" t="t" r="r" b="b"/>
            <a:pathLst>
              <a:path w="3406700" h="1121114">
                <a:moveTo>
                  <a:pt x="0" y="0"/>
                </a:moveTo>
                <a:lnTo>
                  <a:pt x="3406700" y="0"/>
                </a:lnTo>
                <a:lnTo>
                  <a:pt x="3406700" y="1121114"/>
                </a:lnTo>
                <a:lnTo>
                  <a:pt x="0" y="1121114"/>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7" name="Freeform 17"/>
          <p:cNvSpPr/>
          <p:nvPr/>
        </p:nvSpPr>
        <p:spPr>
          <a:xfrm rot="230951" flipH="1">
            <a:off x="7441228" y="7492023"/>
            <a:ext cx="2944767" cy="2553374"/>
          </a:xfrm>
          <a:custGeom>
            <a:avLst/>
            <a:gdLst/>
            <a:ahLst/>
            <a:cxnLst/>
            <a:rect l="l" t="t" r="r" b="b"/>
            <a:pathLst>
              <a:path w="2944767" h="2553374">
                <a:moveTo>
                  <a:pt x="2944767" y="0"/>
                </a:moveTo>
                <a:lnTo>
                  <a:pt x="0" y="0"/>
                </a:lnTo>
                <a:lnTo>
                  <a:pt x="0" y="2553374"/>
                </a:lnTo>
                <a:lnTo>
                  <a:pt x="2944767" y="2553374"/>
                </a:lnTo>
                <a:lnTo>
                  <a:pt x="2944767" y="0"/>
                </a:lnTo>
                <a:close/>
              </a:path>
            </a:pathLst>
          </a:custGeom>
          <a:blipFill>
            <a:blip r:embed="rId13" cstate="email">
              <a:extLst>
                <a:ext uri="{28A0092B-C50C-407E-A947-70E740481C1C}">
                  <a14:useLocalDpi xmlns:a14="http://schemas.microsoft.com/office/drawing/2010/main"/>
                </a:ext>
              </a:extLst>
            </a:blip>
            <a:stretch>
              <a:fillRect/>
            </a:stretch>
          </a:blipFill>
        </p:spPr>
      </p:sp>
      <p:sp>
        <p:nvSpPr>
          <p:cNvPr id="18" name="Freeform 18"/>
          <p:cNvSpPr/>
          <p:nvPr/>
        </p:nvSpPr>
        <p:spPr>
          <a:xfrm rot="-946990">
            <a:off x="-683765" y="407951"/>
            <a:ext cx="2841856" cy="2253355"/>
          </a:xfrm>
          <a:custGeom>
            <a:avLst/>
            <a:gdLst/>
            <a:ahLst/>
            <a:cxnLst/>
            <a:rect l="l" t="t" r="r" b="b"/>
            <a:pathLst>
              <a:path w="2841856" h="2253355">
                <a:moveTo>
                  <a:pt x="0" y="0"/>
                </a:moveTo>
                <a:lnTo>
                  <a:pt x="2841857" y="0"/>
                </a:lnTo>
                <a:lnTo>
                  <a:pt x="2841857" y="2253355"/>
                </a:lnTo>
                <a:lnTo>
                  <a:pt x="0" y="2253355"/>
                </a:lnTo>
                <a:lnTo>
                  <a:pt x="0" y="0"/>
                </a:lnTo>
                <a:close/>
              </a:path>
            </a:pathLst>
          </a:custGeom>
          <a:blipFill>
            <a:blip r:embed="rId14" cstate="email">
              <a:extLst>
                <a:ext uri="{28A0092B-C50C-407E-A947-70E740481C1C}">
                  <a14:useLocalDpi xmlns:a14="http://schemas.microsoft.com/office/drawing/2010/main"/>
                </a:ext>
              </a:extLst>
            </a:blip>
            <a:stretch>
              <a:fillRect/>
            </a:stretch>
          </a:blipFill>
        </p:spPr>
      </p:sp>
      <p:grpSp>
        <p:nvGrpSpPr>
          <p:cNvPr id="19" name="Group 19"/>
          <p:cNvGrpSpPr/>
          <p:nvPr/>
        </p:nvGrpSpPr>
        <p:grpSpPr>
          <a:xfrm>
            <a:off x="2736311" y="2768785"/>
            <a:ext cx="1521655" cy="2019029"/>
            <a:chOff x="0" y="0"/>
            <a:chExt cx="1420011" cy="1884161"/>
          </a:xfrm>
        </p:grpSpPr>
        <p:sp>
          <p:nvSpPr>
            <p:cNvPr id="20" name="Freeform 20"/>
            <p:cNvSpPr/>
            <p:nvPr/>
          </p:nvSpPr>
          <p:spPr>
            <a:xfrm>
              <a:off x="0" y="0"/>
              <a:ext cx="1420011" cy="1884161"/>
            </a:xfrm>
            <a:custGeom>
              <a:avLst/>
              <a:gdLst/>
              <a:ahLst/>
              <a:cxnLst/>
              <a:rect l="l" t="t" r="r" b="b"/>
              <a:pathLst>
                <a:path w="1420011" h="1884161">
                  <a:moveTo>
                    <a:pt x="710005" y="0"/>
                  </a:moveTo>
                  <a:cubicBezTo>
                    <a:pt x="317880" y="0"/>
                    <a:pt x="0" y="421784"/>
                    <a:pt x="0" y="942080"/>
                  </a:cubicBezTo>
                  <a:cubicBezTo>
                    <a:pt x="0" y="1462377"/>
                    <a:pt x="317880" y="1884161"/>
                    <a:pt x="710005" y="1884161"/>
                  </a:cubicBezTo>
                  <a:cubicBezTo>
                    <a:pt x="1102131" y="1884161"/>
                    <a:pt x="1420011" y="1462377"/>
                    <a:pt x="1420011" y="942080"/>
                  </a:cubicBezTo>
                  <a:cubicBezTo>
                    <a:pt x="1420011" y="421784"/>
                    <a:pt x="1102131" y="0"/>
                    <a:pt x="710005" y="0"/>
                  </a:cubicBezTo>
                  <a:close/>
                </a:path>
              </a:pathLst>
            </a:custGeom>
            <a:solidFill>
              <a:srgbClr val="50291C"/>
            </a:solidFill>
          </p:spPr>
        </p:sp>
        <p:sp>
          <p:nvSpPr>
            <p:cNvPr id="21" name="TextBox 21"/>
            <p:cNvSpPr txBox="1"/>
            <p:nvPr/>
          </p:nvSpPr>
          <p:spPr>
            <a:xfrm>
              <a:off x="133126" y="100440"/>
              <a:ext cx="1153759" cy="1607081"/>
            </a:xfrm>
            <a:prstGeom prst="rect">
              <a:avLst/>
            </a:prstGeom>
          </p:spPr>
          <p:txBody>
            <a:bodyPr lIns="50800" tIns="50800" rIns="50800" bIns="50800" rtlCol="0" anchor="ctr"/>
            <a:lstStyle/>
            <a:p>
              <a:pPr algn="ctr">
                <a:lnSpc>
                  <a:spcPts val="4339"/>
                </a:lnSpc>
              </a:pPr>
              <a:r>
                <a:rPr lang="en-US" sz="3099" dirty="0">
                  <a:solidFill>
                    <a:srgbClr val="FFFFFF"/>
                  </a:solidFill>
                  <a:latin typeface="KG Primary Penmanship"/>
                  <a:ea typeface="KG Primary Penmanship"/>
                  <a:cs typeface="KG Primary Penmanship"/>
                  <a:sym typeface="KG Primary Penmanship"/>
                </a:rPr>
                <a:t>01</a:t>
              </a:r>
            </a:p>
            <a:p>
              <a:pPr algn="ctr">
                <a:lnSpc>
                  <a:spcPts val="4339"/>
                </a:lnSpc>
              </a:pPr>
              <a:r>
                <a:rPr lang="en-US" sz="3099" dirty="0">
                  <a:solidFill>
                    <a:srgbClr val="FFFFFF"/>
                  </a:solidFill>
                  <a:latin typeface="KG Primary Penmanship"/>
                  <a:ea typeface="KG Primary Penmanship"/>
                  <a:cs typeface="KG Primary Penmanship"/>
                  <a:sym typeface="KG Primary Penmanship"/>
                </a:rPr>
                <a:t>KHÁI NIÊM</a:t>
              </a:r>
            </a:p>
          </p:txBody>
        </p:sp>
      </p:grpSp>
      <p:sp>
        <p:nvSpPr>
          <p:cNvPr id="22" name="TextBox 22"/>
          <p:cNvSpPr txBox="1"/>
          <p:nvPr/>
        </p:nvSpPr>
        <p:spPr>
          <a:xfrm>
            <a:off x="797120" y="5054047"/>
            <a:ext cx="5052729" cy="3714663"/>
          </a:xfrm>
          <a:prstGeom prst="rect">
            <a:avLst/>
          </a:prstGeom>
        </p:spPr>
        <p:txBody>
          <a:bodyPr lIns="0" tIns="0" rIns="0" bIns="0" rtlCol="0" anchor="t">
            <a:spAutoFit/>
          </a:bodyPr>
          <a:lstStyle/>
          <a:p>
            <a:pPr algn="ctr">
              <a:lnSpc>
                <a:spcPts val="2697"/>
              </a:lnSpc>
            </a:pPr>
            <a:r>
              <a:rPr lang="en-US" sz="2997" dirty="0">
                <a:solidFill>
                  <a:srgbClr val="50291C"/>
                </a:solidFill>
                <a:latin typeface="Times New Roman"/>
                <a:ea typeface="Times New Roman"/>
                <a:cs typeface="Times New Roman"/>
                <a:sym typeface="Times New Roman"/>
              </a:rPr>
              <a:t> Danh </a:t>
            </a:r>
            <a:r>
              <a:rPr lang="en-US" sz="2997" dirty="0" err="1">
                <a:solidFill>
                  <a:srgbClr val="50291C"/>
                </a:solidFill>
                <a:latin typeface="Times New Roman"/>
                <a:ea typeface="Times New Roman"/>
                <a:cs typeface="Times New Roman"/>
                <a:sym typeface="Times New Roman"/>
              </a:rPr>
              <a:t>sách</a:t>
            </a:r>
            <a:r>
              <a:rPr lang="en-US" sz="2997" dirty="0">
                <a:solidFill>
                  <a:srgbClr val="50291C"/>
                </a:solidFill>
                <a:latin typeface="Times New Roman"/>
                <a:ea typeface="Times New Roman"/>
                <a:cs typeface="Times New Roman"/>
                <a:sym typeface="Times New Roman"/>
              </a:rPr>
              <a:t> </a:t>
            </a:r>
            <a:r>
              <a:rPr lang="en-US" sz="2997" dirty="0" err="1">
                <a:solidFill>
                  <a:srgbClr val="50291C"/>
                </a:solidFill>
                <a:latin typeface="Times New Roman"/>
                <a:ea typeface="Times New Roman"/>
                <a:cs typeface="Times New Roman"/>
                <a:sym typeface="Times New Roman"/>
              </a:rPr>
              <a:t>liên</a:t>
            </a:r>
            <a:r>
              <a:rPr lang="en-US" sz="2997" dirty="0">
                <a:solidFill>
                  <a:srgbClr val="50291C"/>
                </a:solidFill>
                <a:latin typeface="Times New Roman"/>
                <a:ea typeface="Times New Roman"/>
                <a:cs typeface="Times New Roman"/>
                <a:sym typeface="Times New Roman"/>
              </a:rPr>
              <a:t> </a:t>
            </a:r>
            <a:r>
              <a:rPr lang="en-US" sz="2997" dirty="0" err="1">
                <a:solidFill>
                  <a:srgbClr val="50291C"/>
                </a:solidFill>
                <a:latin typeface="Times New Roman"/>
                <a:ea typeface="Times New Roman"/>
                <a:cs typeface="Times New Roman"/>
                <a:sym typeface="Times New Roman"/>
              </a:rPr>
              <a:t>kết</a:t>
            </a:r>
            <a:r>
              <a:rPr lang="en-US" sz="2997" dirty="0">
                <a:solidFill>
                  <a:srgbClr val="50291C"/>
                </a:solidFill>
                <a:latin typeface="Times New Roman"/>
                <a:ea typeface="Times New Roman"/>
                <a:cs typeface="Times New Roman"/>
                <a:sym typeface="Times New Roman"/>
              </a:rPr>
              <a:t> </a:t>
            </a:r>
            <a:r>
              <a:rPr lang="en-US" sz="2997" dirty="0" err="1">
                <a:solidFill>
                  <a:srgbClr val="50291C"/>
                </a:solidFill>
                <a:latin typeface="Times New Roman"/>
                <a:ea typeface="Times New Roman"/>
                <a:cs typeface="Times New Roman"/>
                <a:sym typeface="Times New Roman"/>
              </a:rPr>
              <a:t>đơn</a:t>
            </a:r>
            <a:r>
              <a:rPr lang="en-US" sz="2997" dirty="0">
                <a:solidFill>
                  <a:srgbClr val="50291C"/>
                </a:solidFill>
                <a:latin typeface="Times New Roman"/>
                <a:ea typeface="Times New Roman"/>
                <a:cs typeface="Times New Roman"/>
                <a:sym typeface="Times New Roman"/>
              </a:rPr>
              <a:t> </a:t>
            </a:r>
            <a:r>
              <a:rPr lang="en-US" sz="2997" dirty="0" err="1">
                <a:solidFill>
                  <a:srgbClr val="50291C"/>
                </a:solidFill>
                <a:latin typeface="Times New Roman"/>
                <a:ea typeface="Times New Roman"/>
                <a:cs typeface="Times New Roman"/>
                <a:sym typeface="Times New Roman"/>
              </a:rPr>
              <a:t>là</a:t>
            </a:r>
            <a:r>
              <a:rPr lang="en-US" sz="2997" dirty="0">
                <a:solidFill>
                  <a:srgbClr val="50291C"/>
                </a:solidFill>
                <a:latin typeface="Times New Roman"/>
                <a:ea typeface="Times New Roman"/>
                <a:cs typeface="Times New Roman"/>
                <a:sym typeface="Times New Roman"/>
              </a:rPr>
              <a:t> </a:t>
            </a:r>
            <a:r>
              <a:rPr lang="en-US" sz="2997" dirty="0" err="1">
                <a:solidFill>
                  <a:srgbClr val="50291C"/>
                </a:solidFill>
                <a:latin typeface="Times New Roman"/>
                <a:ea typeface="Times New Roman"/>
                <a:cs typeface="Times New Roman"/>
                <a:sym typeface="Times New Roman"/>
              </a:rPr>
              <a:t>dạng</a:t>
            </a:r>
            <a:r>
              <a:rPr lang="en-US" sz="2997" dirty="0">
                <a:solidFill>
                  <a:srgbClr val="50291C"/>
                </a:solidFill>
                <a:latin typeface="Times New Roman"/>
                <a:ea typeface="Times New Roman"/>
                <a:cs typeface="Times New Roman"/>
                <a:sym typeface="Times New Roman"/>
              </a:rPr>
              <a:t> </a:t>
            </a:r>
            <a:r>
              <a:rPr lang="en-US" sz="2997" dirty="0" err="1">
                <a:solidFill>
                  <a:srgbClr val="50291C"/>
                </a:solidFill>
                <a:latin typeface="Times New Roman"/>
                <a:ea typeface="Times New Roman"/>
                <a:cs typeface="Times New Roman"/>
                <a:sym typeface="Times New Roman"/>
              </a:rPr>
              <a:t>đơn</a:t>
            </a:r>
            <a:r>
              <a:rPr lang="en-US" sz="2997" dirty="0">
                <a:solidFill>
                  <a:srgbClr val="50291C"/>
                </a:solidFill>
                <a:latin typeface="Times New Roman"/>
                <a:ea typeface="Times New Roman"/>
                <a:cs typeface="Times New Roman"/>
                <a:sym typeface="Times New Roman"/>
              </a:rPr>
              <a:t> </a:t>
            </a:r>
            <a:r>
              <a:rPr lang="en-US" sz="2997" dirty="0" err="1">
                <a:solidFill>
                  <a:srgbClr val="50291C"/>
                </a:solidFill>
                <a:latin typeface="Times New Roman"/>
                <a:ea typeface="Times New Roman"/>
                <a:cs typeface="Times New Roman"/>
                <a:sym typeface="Times New Roman"/>
              </a:rPr>
              <a:t>giản</a:t>
            </a:r>
            <a:r>
              <a:rPr lang="en-US" sz="2997" dirty="0">
                <a:solidFill>
                  <a:srgbClr val="50291C"/>
                </a:solidFill>
                <a:latin typeface="Times New Roman"/>
                <a:ea typeface="Times New Roman"/>
                <a:cs typeface="Times New Roman"/>
                <a:sym typeface="Times New Roman"/>
              </a:rPr>
              <a:t> </a:t>
            </a:r>
            <a:r>
              <a:rPr lang="en-US" sz="2997" dirty="0" err="1">
                <a:solidFill>
                  <a:srgbClr val="50291C"/>
                </a:solidFill>
                <a:latin typeface="Times New Roman"/>
                <a:ea typeface="Times New Roman"/>
                <a:cs typeface="Times New Roman"/>
                <a:sym typeface="Times New Roman"/>
              </a:rPr>
              <a:t>nhất</a:t>
            </a:r>
            <a:r>
              <a:rPr lang="en-US" sz="2997" dirty="0">
                <a:solidFill>
                  <a:srgbClr val="50291C"/>
                </a:solidFill>
                <a:latin typeface="Times New Roman"/>
                <a:ea typeface="Times New Roman"/>
                <a:cs typeface="Times New Roman"/>
                <a:sym typeface="Times New Roman"/>
              </a:rPr>
              <a:t> </a:t>
            </a:r>
            <a:r>
              <a:rPr lang="en-US" sz="2997" dirty="0" err="1">
                <a:solidFill>
                  <a:srgbClr val="50291C"/>
                </a:solidFill>
                <a:latin typeface="Times New Roman"/>
                <a:ea typeface="Times New Roman"/>
                <a:cs typeface="Times New Roman"/>
                <a:sym typeface="Times New Roman"/>
              </a:rPr>
              <a:t>của</a:t>
            </a:r>
            <a:r>
              <a:rPr lang="en-US" sz="2997" dirty="0">
                <a:solidFill>
                  <a:srgbClr val="50291C"/>
                </a:solidFill>
                <a:latin typeface="Times New Roman"/>
                <a:ea typeface="Times New Roman"/>
                <a:cs typeface="Times New Roman"/>
                <a:sym typeface="Times New Roman"/>
              </a:rPr>
              <a:t> </a:t>
            </a:r>
            <a:r>
              <a:rPr lang="en-US" sz="2997" dirty="0" err="1">
                <a:solidFill>
                  <a:srgbClr val="50291C"/>
                </a:solidFill>
                <a:latin typeface="Times New Roman"/>
                <a:ea typeface="Times New Roman"/>
                <a:cs typeface="Times New Roman"/>
                <a:sym typeface="Times New Roman"/>
              </a:rPr>
              <a:t>danh</a:t>
            </a:r>
            <a:r>
              <a:rPr lang="en-US" sz="2997" dirty="0">
                <a:solidFill>
                  <a:srgbClr val="50291C"/>
                </a:solidFill>
                <a:latin typeface="Times New Roman"/>
                <a:ea typeface="Times New Roman"/>
                <a:cs typeface="Times New Roman"/>
                <a:sym typeface="Times New Roman"/>
              </a:rPr>
              <a:t> </a:t>
            </a:r>
            <a:r>
              <a:rPr lang="en-US" sz="2997" dirty="0" err="1">
                <a:solidFill>
                  <a:srgbClr val="50291C"/>
                </a:solidFill>
                <a:latin typeface="Times New Roman"/>
                <a:ea typeface="Times New Roman"/>
                <a:cs typeface="Times New Roman"/>
                <a:sym typeface="Times New Roman"/>
              </a:rPr>
              <a:t>sách</a:t>
            </a:r>
            <a:r>
              <a:rPr lang="en-US" sz="2997" dirty="0">
                <a:solidFill>
                  <a:srgbClr val="50291C"/>
                </a:solidFill>
                <a:latin typeface="Times New Roman"/>
                <a:ea typeface="Times New Roman"/>
                <a:cs typeface="Times New Roman"/>
                <a:sym typeface="Times New Roman"/>
              </a:rPr>
              <a:t> </a:t>
            </a:r>
            <a:r>
              <a:rPr lang="en-US" sz="2997" dirty="0" err="1">
                <a:solidFill>
                  <a:srgbClr val="50291C"/>
                </a:solidFill>
                <a:latin typeface="Times New Roman"/>
                <a:ea typeface="Times New Roman"/>
                <a:cs typeface="Times New Roman"/>
                <a:sym typeface="Times New Roman"/>
              </a:rPr>
              <a:t>liên</a:t>
            </a:r>
            <a:r>
              <a:rPr lang="en-US" sz="2997" dirty="0">
                <a:solidFill>
                  <a:srgbClr val="50291C"/>
                </a:solidFill>
                <a:latin typeface="Times New Roman"/>
                <a:ea typeface="Times New Roman"/>
                <a:cs typeface="Times New Roman"/>
                <a:sym typeface="Times New Roman"/>
              </a:rPr>
              <a:t> </a:t>
            </a:r>
            <a:r>
              <a:rPr lang="en-US" sz="2997" dirty="0" err="1">
                <a:solidFill>
                  <a:srgbClr val="50291C"/>
                </a:solidFill>
                <a:latin typeface="Times New Roman"/>
                <a:ea typeface="Times New Roman"/>
                <a:cs typeface="Times New Roman"/>
                <a:sym typeface="Times New Roman"/>
              </a:rPr>
              <a:t>kết</a:t>
            </a:r>
            <a:r>
              <a:rPr lang="en-US" sz="2997" dirty="0">
                <a:solidFill>
                  <a:srgbClr val="50291C"/>
                </a:solidFill>
                <a:latin typeface="Times New Roman"/>
                <a:ea typeface="Times New Roman"/>
                <a:cs typeface="Times New Roman"/>
                <a:sym typeface="Times New Roman"/>
              </a:rPr>
              <a:t>. </a:t>
            </a:r>
            <a:r>
              <a:rPr lang="en-US" sz="2997" dirty="0" err="1">
                <a:solidFill>
                  <a:srgbClr val="50291C"/>
                </a:solidFill>
                <a:latin typeface="Times New Roman"/>
                <a:ea typeface="Times New Roman"/>
                <a:cs typeface="Times New Roman"/>
                <a:sym typeface="Times New Roman"/>
              </a:rPr>
              <a:t>Mỗi</a:t>
            </a:r>
            <a:r>
              <a:rPr lang="en-US" sz="2997" dirty="0">
                <a:solidFill>
                  <a:srgbClr val="50291C"/>
                </a:solidFill>
                <a:latin typeface="Times New Roman"/>
                <a:ea typeface="Times New Roman"/>
                <a:cs typeface="Times New Roman"/>
                <a:sym typeface="Times New Roman"/>
              </a:rPr>
              <a:t> node </a:t>
            </a:r>
            <a:r>
              <a:rPr lang="en-US" sz="2997" dirty="0" err="1">
                <a:solidFill>
                  <a:srgbClr val="50291C"/>
                </a:solidFill>
                <a:latin typeface="Times New Roman"/>
                <a:ea typeface="Times New Roman"/>
                <a:cs typeface="Times New Roman"/>
                <a:sym typeface="Times New Roman"/>
              </a:rPr>
              <a:t>chỉ</a:t>
            </a:r>
            <a:r>
              <a:rPr lang="en-US" sz="2997" dirty="0">
                <a:solidFill>
                  <a:srgbClr val="50291C"/>
                </a:solidFill>
                <a:latin typeface="Times New Roman"/>
                <a:ea typeface="Times New Roman"/>
                <a:cs typeface="Times New Roman"/>
                <a:sym typeface="Times New Roman"/>
              </a:rPr>
              <a:t> </a:t>
            </a:r>
            <a:r>
              <a:rPr lang="en-US" sz="2997" dirty="0" err="1">
                <a:solidFill>
                  <a:srgbClr val="50291C"/>
                </a:solidFill>
                <a:latin typeface="Times New Roman"/>
                <a:ea typeface="Times New Roman"/>
                <a:cs typeface="Times New Roman"/>
                <a:sym typeface="Times New Roman"/>
              </a:rPr>
              <a:t>chứa</a:t>
            </a:r>
            <a:r>
              <a:rPr lang="en-US" sz="2997" dirty="0">
                <a:solidFill>
                  <a:srgbClr val="50291C"/>
                </a:solidFill>
                <a:latin typeface="Times New Roman"/>
                <a:ea typeface="Times New Roman"/>
                <a:cs typeface="Times New Roman"/>
                <a:sym typeface="Times New Roman"/>
              </a:rPr>
              <a:t> </a:t>
            </a:r>
            <a:r>
              <a:rPr lang="en-US" sz="2997" dirty="0" err="1">
                <a:solidFill>
                  <a:srgbClr val="50291C"/>
                </a:solidFill>
                <a:latin typeface="Times New Roman"/>
                <a:ea typeface="Times New Roman"/>
                <a:cs typeface="Times New Roman"/>
                <a:sym typeface="Times New Roman"/>
              </a:rPr>
              <a:t>một</a:t>
            </a:r>
            <a:r>
              <a:rPr lang="en-US" sz="2997" dirty="0">
                <a:solidFill>
                  <a:srgbClr val="50291C"/>
                </a:solidFill>
                <a:latin typeface="Times New Roman"/>
                <a:ea typeface="Times New Roman"/>
                <a:cs typeface="Times New Roman"/>
                <a:sym typeface="Times New Roman"/>
              </a:rPr>
              <a:t> con </a:t>
            </a:r>
            <a:r>
              <a:rPr lang="en-US" sz="2997" dirty="0" err="1">
                <a:solidFill>
                  <a:srgbClr val="50291C"/>
                </a:solidFill>
                <a:latin typeface="Times New Roman"/>
                <a:ea typeface="Times New Roman"/>
                <a:cs typeface="Times New Roman"/>
                <a:sym typeface="Times New Roman"/>
              </a:rPr>
              <a:t>trỏ</a:t>
            </a:r>
            <a:r>
              <a:rPr lang="en-US" sz="2997" dirty="0">
                <a:solidFill>
                  <a:srgbClr val="50291C"/>
                </a:solidFill>
                <a:latin typeface="Times New Roman"/>
                <a:ea typeface="Times New Roman"/>
                <a:cs typeface="Times New Roman"/>
                <a:sym typeface="Times New Roman"/>
              </a:rPr>
              <a:t>, </a:t>
            </a:r>
            <a:r>
              <a:rPr lang="en-US" sz="2997" dirty="0" err="1">
                <a:solidFill>
                  <a:srgbClr val="50291C"/>
                </a:solidFill>
                <a:latin typeface="Times New Roman"/>
                <a:ea typeface="Times New Roman"/>
                <a:cs typeface="Times New Roman"/>
                <a:sym typeface="Times New Roman"/>
              </a:rPr>
              <a:t>trỏ</a:t>
            </a:r>
            <a:r>
              <a:rPr lang="en-US" sz="2997" dirty="0">
                <a:solidFill>
                  <a:srgbClr val="50291C"/>
                </a:solidFill>
                <a:latin typeface="Times New Roman"/>
                <a:ea typeface="Times New Roman"/>
                <a:cs typeface="Times New Roman"/>
                <a:sym typeface="Times New Roman"/>
              </a:rPr>
              <a:t> </a:t>
            </a:r>
            <a:r>
              <a:rPr lang="en-US" sz="2997" dirty="0" err="1">
                <a:solidFill>
                  <a:srgbClr val="50291C"/>
                </a:solidFill>
                <a:latin typeface="Times New Roman"/>
                <a:ea typeface="Times New Roman"/>
                <a:cs typeface="Times New Roman"/>
                <a:sym typeface="Times New Roman"/>
              </a:rPr>
              <a:t>đến</a:t>
            </a:r>
            <a:r>
              <a:rPr lang="en-US" sz="2997" dirty="0">
                <a:solidFill>
                  <a:srgbClr val="50291C"/>
                </a:solidFill>
                <a:latin typeface="Times New Roman"/>
                <a:ea typeface="Times New Roman"/>
                <a:cs typeface="Times New Roman"/>
                <a:sym typeface="Times New Roman"/>
              </a:rPr>
              <a:t> node </a:t>
            </a:r>
            <a:r>
              <a:rPr lang="en-US" sz="2997" dirty="0" err="1">
                <a:solidFill>
                  <a:srgbClr val="50291C"/>
                </a:solidFill>
                <a:latin typeface="Times New Roman"/>
                <a:ea typeface="Times New Roman"/>
                <a:cs typeface="Times New Roman"/>
                <a:sym typeface="Times New Roman"/>
              </a:rPr>
              <a:t>tiếp</a:t>
            </a:r>
            <a:r>
              <a:rPr lang="en-US" sz="2997" dirty="0">
                <a:solidFill>
                  <a:srgbClr val="50291C"/>
                </a:solidFill>
                <a:latin typeface="Times New Roman"/>
                <a:ea typeface="Times New Roman"/>
                <a:cs typeface="Times New Roman"/>
                <a:sym typeface="Times New Roman"/>
              </a:rPr>
              <a:t> </a:t>
            </a:r>
            <a:r>
              <a:rPr lang="en-US" sz="2997" dirty="0" err="1">
                <a:solidFill>
                  <a:srgbClr val="50291C"/>
                </a:solidFill>
                <a:latin typeface="Times New Roman"/>
                <a:ea typeface="Times New Roman"/>
                <a:cs typeface="Times New Roman"/>
                <a:sym typeface="Times New Roman"/>
              </a:rPr>
              <a:t>theo.</a:t>
            </a:r>
            <a:r>
              <a:rPr lang="en-US" sz="2997" dirty="0">
                <a:solidFill>
                  <a:srgbClr val="50291C"/>
                </a:solidFill>
                <a:latin typeface="Times New Roman"/>
                <a:ea typeface="Times New Roman"/>
                <a:cs typeface="Times New Roman"/>
                <a:sym typeface="Times New Roman"/>
              </a:rPr>
              <a:t> Node </a:t>
            </a:r>
            <a:r>
              <a:rPr lang="en-US" sz="2997" dirty="0" err="1">
                <a:solidFill>
                  <a:srgbClr val="50291C"/>
                </a:solidFill>
                <a:latin typeface="Times New Roman"/>
                <a:ea typeface="Times New Roman"/>
                <a:cs typeface="Times New Roman"/>
                <a:sym typeface="Times New Roman"/>
              </a:rPr>
              <a:t>đầu</a:t>
            </a:r>
            <a:r>
              <a:rPr lang="en-US" sz="2997" dirty="0">
                <a:solidFill>
                  <a:srgbClr val="50291C"/>
                </a:solidFill>
                <a:latin typeface="Times New Roman"/>
                <a:ea typeface="Times New Roman"/>
                <a:cs typeface="Times New Roman"/>
                <a:sym typeface="Times New Roman"/>
              </a:rPr>
              <a:t> </a:t>
            </a:r>
            <a:r>
              <a:rPr lang="en-US" sz="2997" dirty="0" err="1">
                <a:solidFill>
                  <a:srgbClr val="50291C"/>
                </a:solidFill>
                <a:latin typeface="Times New Roman"/>
                <a:ea typeface="Times New Roman"/>
                <a:cs typeface="Times New Roman"/>
                <a:sym typeface="Times New Roman"/>
              </a:rPr>
              <a:t>tiên</a:t>
            </a:r>
            <a:r>
              <a:rPr lang="en-US" sz="2997" dirty="0">
                <a:solidFill>
                  <a:srgbClr val="50291C"/>
                </a:solidFill>
                <a:latin typeface="Times New Roman"/>
                <a:ea typeface="Times New Roman"/>
                <a:cs typeface="Times New Roman"/>
                <a:sym typeface="Times New Roman"/>
              </a:rPr>
              <a:t> </a:t>
            </a:r>
            <a:r>
              <a:rPr lang="en-US" sz="2997" dirty="0" err="1">
                <a:solidFill>
                  <a:srgbClr val="50291C"/>
                </a:solidFill>
                <a:latin typeface="Times New Roman"/>
                <a:ea typeface="Times New Roman"/>
                <a:cs typeface="Times New Roman"/>
                <a:sym typeface="Times New Roman"/>
              </a:rPr>
              <a:t>gọi</a:t>
            </a:r>
            <a:r>
              <a:rPr lang="en-US" sz="2997" dirty="0">
                <a:solidFill>
                  <a:srgbClr val="50291C"/>
                </a:solidFill>
                <a:latin typeface="Times New Roman"/>
                <a:ea typeface="Times New Roman"/>
                <a:cs typeface="Times New Roman"/>
                <a:sym typeface="Times New Roman"/>
              </a:rPr>
              <a:t> </a:t>
            </a:r>
            <a:r>
              <a:rPr lang="en-US" sz="2997" dirty="0" err="1">
                <a:solidFill>
                  <a:srgbClr val="50291C"/>
                </a:solidFill>
                <a:latin typeface="Times New Roman"/>
                <a:ea typeface="Times New Roman"/>
                <a:cs typeface="Times New Roman"/>
                <a:sym typeface="Times New Roman"/>
              </a:rPr>
              <a:t>là</a:t>
            </a:r>
            <a:r>
              <a:rPr lang="en-US" sz="2997" dirty="0">
                <a:solidFill>
                  <a:srgbClr val="50291C"/>
                </a:solidFill>
                <a:latin typeface="Times New Roman"/>
                <a:ea typeface="Times New Roman"/>
                <a:cs typeface="Times New Roman"/>
                <a:sym typeface="Times New Roman"/>
              </a:rPr>
              <a:t> head, node </a:t>
            </a:r>
            <a:r>
              <a:rPr lang="en-US" sz="2997" dirty="0" err="1">
                <a:solidFill>
                  <a:srgbClr val="50291C"/>
                </a:solidFill>
                <a:latin typeface="Times New Roman"/>
                <a:ea typeface="Times New Roman"/>
                <a:cs typeface="Times New Roman"/>
                <a:sym typeface="Times New Roman"/>
              </a:rPr>
              <a:t>cuối</a:t>
            </a:r>
            <a:r>
              <a:rPr lang="en-US" sz="2997" dirty="0">
                <a:solidFill>
                  <a:srgbClr val="50291C"/>
                </a:solidFill>
                <a:latin typeface="Times New Roman"/>
                <a:ea typeface="Times New Roman"/>
                <a:cs typeface="Times New Roman"/>
                <a:sym typeface="Times New Roman"/>
              </a:rPr>
              <a:t> </a:t>
            </a:r>
            <a:r>
              <a:rPr lang="en-US" sz="2997" dirty="0" err="1">
                <a:solidFill>
                  <a:srgbClr val="50291C"/>
                </a:solidFill>
                <a:latin typeface="Times New Roman"/>
                <a:ea typeface="Times New Roman"/>
                <a:cs typeface="Times New Roman"/>
                <a:sym typeface="Times New Roman"/>
              </a:rPr>
              <a:t>cùng</a:t>
            </a:r>
            <a:r>
              <a:rPr lang="en-US" sz="2997" dirty="0">
                <a:solidFill>
                  <a:srgbClr val="50291C"/>
                </a:solidFill>
                <a:latin typeface="Times New Roman"/>
                <a:ea typeface="Times New Roman"/>
                <a:cs typeface="Times New Roman"/>
                <a:sym typeface="Times New Roman"/>
              </a:rPr>
              <a:t> </a:t>
            </a:r>
            <a:r>
              <a:rPr lang="en-US" sz="2997" dirty="0" err="1">
                <a:solidFill>
                  <a:srgbClr val="50291C"/>
                </a:solidFill>
                <a:latin typeface="Times New Roman"/>
                <a:ea typeface="Times New Roman"/>
                <a:cs typeface="Times New Roman"/>
                <a:sym typeface="Times New Roman"/>
              </a:rPr>
              <a:t>trỏ</a:t>
            </a:r>
            <a:r>
              <a:rPr lang="en-US" sz="2997" dirty="0">
                <a:solidFill>
                  <a:srgbClr val="50291C"/>
                </a:solidFill>
                <a:latin typeface="Times New Roman"/>
                <a:ea typeface="Times New Roman"/>
                <a:cs typeface="Times New Roman"/>
                <a:sym typeface="Times New Roman"/>
              </a:rPr>
              <a:t> </a:t>
            </a:r>
            <a:r>
              <a:rPr lang="en-US" sz="2997" dirty="0" err="1">
                <a:solidFill>
                  <a:srgbClr val="50291C"/>
                </a:solidFill>
                <a:latin typeface="Times New Roman"/>
                <a:ea typeface="Times New Roman"/>
                <a:cs typeface="Times New Roman"/>
                <a:sym typeface="Times New Roman"/>
              </a:rPr>
              <a:t>đến</a:t>
            </a:r>
            <a:r>
              <a:rPr lang="en-US" sz="2997" dirty="0">
                <a:solidFill>
                  <a:srgbClr val="50291C"/>
                </a:solidFill>
                <a:latin typeface="Times New Roman"/>
                <a:ea typeface="Times New Roman"/>
                <a:cs typeface="Times New Roman"/>
                <a:sym typeface="Times New Roman"/>
              </a:rPr>
              <a:t> NULL.</a:t>
            </a:r>
          </a:p>
          <a:p>
            <a:pPr algn="ctr">
              <a:lnSpc>
                <a:spcPts val="2697"/>
              </a:lnSpc>
            </a:pPr>
            <a:r>
              <a:rPr lang="en-US" sz="2997" dirty="0">
                <a:solidFill>
                  <a:srgbClr val="50291C"/>
                </a:solidFill>
                <a:latin typeface="Times New Roman"/>
                <a:ea typeface="Times New Roman"/>
                <a:cs typeface="Times New Roman"/>
                <a:sym typeface="Times New Roman"/>
              </a:rPr>
              <a:t> Danh </a:t>
            </a:r>
            <a:r>
              <a:rPr lang="en-US" sz="2997" dirty="0" err="1">
                <a:solidFill>
                  <a:srgbClr val="50291C"/>
                </a:solidFill>
                <a:latin typeface="Times New Roman"/>
                <a:ea typeface="Times New Roman"/>
                <a:cs typeface="Times New Roman"/>
                <a:sym typeface="Times New Roman"/>
              </a:rPr>
              <a:t>sách</a:t>
            </a:r>
            <a:r>
              <a:rPr lang="en-US" sz="2997" dirty="0">
                <a:solidFill>
                  <a:srgbClr val="50291C"/>
                </a:solidFill>
                <a:latin typeface="Times New Roman"/>
                <a:ea typeface="Times New Roman"/>
                <a:cs typeface="Times New Roman"/>
                <a:sym typeface="Times New Roman"/>
              </a:rPr>
              <a:t> </a:t>
            </a:r>
            <a:r>
              <a:rPr lang="en-US" sz="2997" dirty="0" err="1">
                <a:solidFill>
                  <a:srgbClr val="50291C"/>
                </a:solidFill>
                <a:latin typeface="Times New Roman"/>
                <a:ea typeface="Times New Roman"/>
                <a:cs typeface="Times New Roman"/>
                <a:sym typeface="Times New Roman"/>
              </a:rPr>
              <a:t>liên</a:t>
            </a:r>
            <a:r>
              <a:rPr lang="en-US" sz="2997" dirty="0">
                <a:solidFill>
                  <a:srgbClr val="50291C"/>
                </a:solidFill>
                <a:latin typeface="Times New Roman"/>
                <a:ea typeface="Times New Roman"/>
                <a:cs typeface="Times New Roman"/>
                <a:sym typeface="Times New Roman"/>
              </a:rPr>
              <a:t> </a:t>
            </a:r>
            <a:r>
              <a:rPr lang="en-US" sz="2997" dirty="0" err="1">
                <a:solidFill>
                  <a:srgbClr val="50291C"/>
                </a:solidFill>
                <a:latin typeface="Times New Roman"/>
                <a:ea typeface="Times New Roman"/>
                <a:cs typeface="Times New Roman"/>
                <a:sym typeface="Times New Roman"/>
              </a:rPr>
              <a:t>kết</a:t>
            </a:r>
            <a:r>
              <a:rPr lang="en-US" sz="2997" dirty="0">
                <a:solidFill>
                  <a:srgbClr val="50291C"/>
                </a:solidFill>
                <a:latin typeface="Times New Roman"/>
                <a:ea typeface="Times New Roman"/>
                <a:cs typeface="Times New Roman"/>
                <a:sym typeface="Times New Roman"/>
              </a:rPr>
              <a:t> </a:t>
            </a:r>
            <a:r>
              <a:rPr lang="en-US" sz="2997" dirty="0" err="1">
                <a:solidFill>
                  <a:srgbClr val="50291C"/>
                </a:solidFill>
                <a:latin typeface="Times New Roman"/>
                <a:ea typeface="Times New Roman"/>
                <a:cs typeface="Times New Roman"/>
                <a:sym typeface="Times New Roman"/>
              </a:rPr>
              <a:t>đơn</a:t>
            </a:r>
            <a:r>
              <a:rPr lang="en-US" sz="2997" dirty="0">
                <a:solidFill>
                  <a:srgbClr val="50291C"/>
                </a:solidFill>
                <a:latin typeface="Times New Roman"/>
                <a:ea typeface="Times New Roman"/>
                <a:cs typeface="Times New Roman"/>
                <a:sym typeface="Times New Roman"/>
              </a:rPr>
              <a:t> </a:t>
            </a:r>
            <a:r>
              <a:rPr lang="en-US" sz="2997" dirty="0" err="1">
                <a:solidFill>
                  <a:srgbClr val="50291C"/>
                </a:solidFill>
                <a:latin typeface="Times New Roman"/>
                <a:ea typeface="Times New Roman"/>
                <a:cs typeface="Times New Roman"/>
                <a:sym typeface="Times New Roman"/>
              </a:rPr>
              <a:t>thường</a:t>
            </a:r>
            <a:r>
              <a:rPr lang="en-US" sz="2997" dirty="0">
                <a:solidFill>
                  <a:srgbClr val="50291C"/>
                </a:solidFill>
                <a:latin typeface="Times New Roman"/>
                <a:ea typeface="Times New Roman"/>
                <a:cs typeface="Times New Roman"/>
                <a:sym typeface="Times New Roman"/>
              </a:rPr>
              <a:t> </a:t>
            </a:r>
            <a:r>
              <a:rPr lang="en-US" sz="2997" dirty="0" err="1">
                <a:solidFill>
                  <a:srgbClr val="50291C"/>
                </a:solidFill>
                <a:latin typeface="Times New Roman"/>
                <a:ea typeface="Times New Roman"/>
                <a:cs typeface="Times New Roman"/>
                <a:sym typeface="Times New Roman"/>
              </a:rPr>
              <a:t>được</a:t>
            </a:r>
            <a:r>
              <a:rPr lang="en-US" sz="2997" dirty="0">
                <a:solidFill>
                  <a:srgbClr val="50291C"/>
                </a:solidFill>
                <a:latin typeface="Times New Roman"/>
                <a:ea typeface="Times New Roman"/>
                <a:cs typeface="Times New Roman"/>
                <a:sym typeface="Times New Roman"/>
              </a:rPr>
              <a:t> </a:t>
            </a:r>
            <a:r>
              <a:rPr lang="en-US" sz="2997" dirty="0" err="1">
                <a:solidFill>
                  <a:srgbClr val="50291C"/>
                </a:solidFill>
                <a:latin typeface="Times New Roman"/>
                <a:ea typeface="Times New Roman"/>
                <a:cs typeface="Times New Roman"/>
                <a:sym typeface="Times New Roman"/>
              </a:rPr>
              <a:t>sử</a:t>
            </a:r>
            <a:r>
              <a:rPr lang="en-US" sz="2997" dirty="0">
                <a:solidFill>
                  <a:srgbClr val="50291C"/>
                </a:solidFill>
                <a:latin typeface="Times New Roman"/>
                <a:ea typeface="Times New Roman"/>
                <a:cs typeface="Times New Roman"/>
                <a:sym typeface="Times New Roman"/>
              </a:rPr>
              <a:t> </a:t>
            </a:r>
            <a:r>
              <a:rPr lang="en-US" sz="2997" dirty="0" err="1">
                <a:solidFill>
                  <a:srgbClr val="50291C"/>
                </a:solidFill>
                <a:latin typeface="Times New Roman"/>
                <a:ea typeface="Times New Roman"/>
                <a:cs typeface="Times New Roman"/>
                <a:sym typeface="Times New Roman"/>
              </a:rPr>
              <a:t>dụng</a:t>
            </a:r>
            <a:r>
              <a:rPr lang="en-US" sz="2997" dirty="0">
                <a:solidFill>
                  <a:srgbClr val="50291C"/>
                </a:solidFill>
                <a:latin typeface="Times New Roman"/>
                <a:ea typeface="Times New Roman"/>
                <a:cs typeface="Times New Roman"/>
                <a:sym typeface="Times New Roman"/>
              </a:rPr>
              <a:t> </a:t>
            </a:r>
            <a:r>
              <a:rPr lang="en-US" sz="2997" dirty="0" err="1">
                <a:solidFill>
                  <a:srgbClr val="50291C"/>
                </a:solidFill>
                <a:latin typeface="Times New Roman"/>
                <a:ea typeface="Times New Roman"/>
                <a:cs typeface="Times New Roman"/>
                <a:sym typeface="Times New Roman"/>
              </a:rPr>
              <a:t>trong</a:t>
            </a:r>
            <a:r>
              <a:rPr lang="en-US" sz="2997" dirty="0">
                <a:solidFill>
                  <a:srgbClr val="50291C"/>
                </a:solidFill>
                <a:latin typeface="Times New Roman"/>
                <a:ea typeface="Times New Roman"/>
                <a:cs typeface="Times New Roman"/>
                <a:sym typeface="Times New Roman"/>
              </a:rPr>
              <a:t> </a:t>
            </a:r>
            <a:r>
              <a:rPr lang="en-US" sz="2997" dirty="0" err="1">
                <a:solidFill>
                  <a:srgbClr val="50291C"/>
                </a:solidFill>
                <a:latin typeface="Times New Roman"/>
                <a:ea typeface="Times New Roman"/>
                <a:cs typeface="Times New Roman"/>
                <a:sym typeface="Times New Roman"/>
              </a:rPr>
              <a:t>giảng</a:t>
            </a:r>
            <a:r>
              <a:rPr lang="en-US" sz="2997" dirty="0">
                <a:solidFill>
                  <a:srgbClr val="50291C"/>
                </a:solidFill>
                <a:latin typeface="Times New Roman"/>
                <a:ea typeface="Times New Roman"/>
                <a:cs typeface="Times New Roman"/>
                <a:sym typeface="Times New Roman"/>
              </a:rPr>
              <a:t> </a:t>
            </a:r>
            <a:r>
              <a:rPr lang="en-US" sz="2997" dirty="0" err="1">
                <a:solidFill>
                  <a:srgbClr val="50291C"/>
                </a:solidFill>
                <a:latin typeface="Times New Roman"/>
                <a:ea typeface="Times New Roman"/>
                <a:cs typeface="Times New Roman"/>
                <a:sym typeface="Times New Roman"/>
              </a:rPr>
              <a:t>dạy</a:t>
            </a:r>
            <a:r>
              <a:rPr lang="en-US" sz="2997" dirty="0">
                <a:solidFill>
                  <a:srgbClr val="50291C"/>
                </a:solidFill>
                <a:latin typeface="Times New Roman"/>
                <a:ea typeface="Times New Roman"/>
                <a:cs typeface="Times New Roman"/>
                <a:sym typeface="Times New Roman"/>
              </a:rPr>
              <a:t> </a:t>
            </a:r>
            <a:r>
              <a:rPr lang="en-US" sz="2997" dirty="0" err="1">
                <a:solidFill>
                  <a:srgbClr val="50291C"/>
                </a:solidFill>
                <a:latin typeface="Times New Roman"/>
                <a:ea typeface="Times New Roman"/>
                <a:cs typeface="Times New Roman"/>
                <a:sym typeface="Times New Roman"/>
              </a:rPr>
              <a:t>và</a:t>
            </a:r>
            <a:r>
              <a:rPr lang="en-US" sz="2997" dirty="0">
                <a:solidFill>
                  <a:srgbClr val="50291C"/>
                </a:solidFill>
                <a:latin typeface="Times New Roman"/>
                <a:ea typeface="Times New Roman"/>
                <a:cs typeface="Times New Roman"/>
                <a:sym typeface="Times New Roman"/>
              </a:rPr>
              <a:t> </a:t>
            </a:r>
            <a:r>
              <a:rPr lang="en-US" sz="2997" dirty="0" err="1">
                <a:solidFill>
                  <a:srgbClr val="50291C"/>
                </a:solidFill>
                <a:latin typeface="Times New Roman"/>
                <a:ea typeface="Times New Roman"/>
                <a:cs typeface="Times New Roman"/>
                <a:sym typeface="Times New Roman"/>
              </a:rPr>
              <a:t>nghiên</a:t>
            </a:r>
            <a:r>
              <a:rPr lang="en-US" sz="2997" dirty="0">
                <a:solidFill>
                  <a:srgbClr val="50291C"/>
                </a:solidFill>
                <a:latin typeface="Times New Roman"/>
                <a:ea typeface="Times New Roman"/>
                <a:cs typeface="Times New Roman"/>
                <a:sym typeface="Times New Roman"/>
              </a:rPr>
              <a:t> </a:t>
            </a:r>
            <a:r>
              <a:rPr lang="en-US" sz="2997" dirty="0" err="1">
                <a:solidFill>
                  <a:srgbClr val="50291C"/>
                </a:solidFill>
                <a:latin typeface="Times New Roman"/>
                <a:ea typeface="Times New Roman"/>
                <a:cs typeface="Times New Roman"/>
                <a:sym typeface="Times New Roman"/>
              </a:rPr>
              <a:t>cứu</a:t>
            </a:r>
            <a:r>
              <a:rPr lang="en-US" sz="2997" dirty="0">
                <a:solidFill>
                  <a:srgbClr val="50291C"/>
                </a:solidFill>
                <a:latin typeface="Times New Roman"/>
                <a:ea typeface="Times New Roman"/>
                <a:cs typeface="Times New Roman"/>
                <a:sym typeface="Times New Roman"/>
              </a:rPr>
              <a:t> </a:t>
            </a:r>
            <a:r>
              <a:rPr lang="en-US" sz="2997" dirty="0" err="1">
                <a:solidFill>
                  <a:srgbClr val="50291C"/>
                </a:solidFill>
                <a:latin typeface="Times New Roman"/>
                <a:ea typeface="Times New Roman"/>
                <a:cs typeface="Times New Roman"/>
                <a:sym typeface="Times New Roman"/>
              </a:rPr>
              <a:t>cơ</a:t>
            </a:r>
            <a:r>
              <a:rPr lang="en-US" sz="2997" dirty="0">
                <a:solidFill>
                  <a:srgbClr val="50291C"/>
                </a:solidFill>
                <a:latin typeface="Times New Roman"/>
                <a:ea typeface="Times New Roman"/>
                <a:cs typeface="Times New Roman"/>
                <a:sym typeface="Times New Roman"/>
              </a:rPr>
              <a:t> </a:t>
            </a:r>
            <a:r>
              <a:rPr lang="en-US" sz="2997" dirty="0" err="1">
                <a:solidFill>
                  <a:srgbClr val="50291C"/>
                </a:solidFill>
                <a:latin typeface="Times New Roman"/>
                <a:ea typeface="Times New Roman"/>
                <a:cs typeface="Times New Roman"/>
                <a:sym typeface="Times New Roman"/>
              </a:rPr>
              <a:t>bản</a:t>
            </a:r>
            <a:r>
              <a:rPr lang="en-US" sz="2997" dirty="0">
                <a:solidFill>
                  <a:srgbClr val="50291C"/>
                </a:solidFill>
                <a:latin typeface="Times New Roman"/>
                <a:ea typeface="Times New Roman"/>
                <a:cs typeface="Times New Roman"/>
                <a:sym typeface="Times New Roman"/>
              </a:rPr>
              <a:t> do </a:t>
            </a:r>
            <a:r>
              <a:rPr lang="en-US" sz="2997" dirty="0" err="1">
                <a:solidFill>
                  <a:srgbClr val="50291C"/>
                </a:solidFill>
                <a:latin typeface="Times New Roman"/>
                <a:ea typeface="Times New Roman"/>
                <a:cs typeface="Times New Roman"/>
                <a:sym typeface="Times New Roman"/>
              </a:rPr>
              <a:t>cấu</a:t>
            </a:r>
            <a:r>
              <a:rPr lang="en-US" sz="2997" dirty="0">
                <a:solidFill>
                  <a:srgbClr val="50291C"/>
                </a:solidFill>
                <a:latin typeface="Times New Roman"/>
                <a:ea typeface="Times New Roman"/>
                <a:cs typeface="Times New Roman"/>
                <a:sym typeface="Times New Roman"/>
              </a:rPr>
              <a:t> </a:t>
            </a:r>
            <a:r>
              <a:rPr lang="en-US" sz="2997" dirty="0" err="1">
                <a:solidFill>
                  <a:srgbClr val="50291C"/>
                </a:solidFill>
                <a:latin typeface="Times New Roman"/>
                <a:ea typeface="Times New Roman"/>
                <a:cs typeface="Times New Roman"/>
                <a:sym typeface="Times New Roman"/>
              </a:rPr>
              <a:t>trúc</a:t>
            </a:r>
            <a:r>
              <a:rPr lang="en-US" sz="2997" dirty="0">
                <a:solidFill>
                  <a:srgbClr val="50291C"/>
                </a:solidFill>
                <a:latin typeface="Times New Roman"/>
                <a:ea typeface="Times New Roman"/>
                <a:cs typeface="Times New Roman"/>
                <a:sym typeface="Times New Roman"/>
              </a:rPr>
              <a:t> </a:t>
            </a:r>
            <a:r>
              <a:rPr lang="en-US" sz="2997" dirty="0" err="1">
                <a:solidFill>
                  <a:srgbClr val="50291C"/>
                </a:solidFill>
                <a:latin typeface="Times New Roman"/>
                <a:ea typeface="Times New Roman"/>
                <a:cs typeface="Times New Roman"/>
                <a:sym typeface="Times New Roman"/>
              </a:rPr>
              <a:t>đơn</a:t>
            </a:r>
            <a:r>
              <a:rPr lang="en-US" sz="2997" dirty="0">
                <a:solidFill>
                  <a:srgbClr val="50291C"/>
                </a:solidFill>
                <a:latin typeface="Times New Roman"/>
                <a:ea typeface="Times New Roman"/>
                <a:cs typeface="Times New Roman"/>
                <a:sym typeface="Times New Roman"/>
              </a:rPr>
              <a:t> </a:t>
            </a:r>
            <a:r>
              <a:rPr lang="en-US" sz="2997" dirty="0" err="1">
                <a:solidFill>
                  <a:srgbClr val="50291C"/>
                </a:solidFill>
                <a:latin typeface="Times New Roman"/>
                <a:ea typeface="Times New Roman"/>
                <a:cs typeface="Times New Roman"/>
                <a:sym typeface="Times New Roman"/>
              </a:rPr>
              <a:t>giản</a:t>
            </a:r>
            <a:r>
              <a:rPr lang="en-US" sz="2997" dirty="0">
                <a:solidFill>
                  <a:srgbClr val="50291C"/>
                </a:solidFill>
                <a:latin typeface="Times New Roman"/>
                <a:ea typeface="Times New Roman"/>
                <a:cs typeface="Times New Roman"/>
                <a:sym typeface="Times New Roman"/>
              </a:rPr>
              <a:t> </a:t>
            </a:r>
            <a:r>
              <a:rPr lang="en-US" sz="2997" dirty="0" err="1">
                <a:solidFill>
                  <a:srgbClr val="50291C"/>
                </a:solidFill>
                <a:latin typeface="Times New Roman"/>
                <a:ea typeface="Times New Roman"/>
                <a:cs typeface="Times New Roman"/>
                <a:sym typeface="Times New Roman"/>
              </a:rPr>
              <a:t>và</a:t>
            </a:r>
            <a:r>
              <a:rPr lang="en-US" sz="2997" dirty="0">
                <a:solidFill>
                  <a:srgbClr val="50291C"/>
                </a:solidFill>
                <a:latin typeface="Times New Roman"/>
                <a:ea typeface="Times New Roman"/>
                <a:cs typeface="Times New Roman"/>
                <a:sym typeface="Times New Roman"/>
              </a:rPr>
              <a:t> </a:t>
            </a:r>
            <a:r>
              <a:rPr lang="en-US" sz="2997" dirty="0" err="1">
                <a:solidFill>
                  <a:srgbClr val="50291C"/>
                </a:solidFill>
                <a:latin typeface="Times New Roman"/>
                <a:ea typeface="Times New Roman"/>
                <a:cs typeface="Times New Roman"/>
                <a:sym typeface="Times New Roman"/>
              </a:rPr>
              <a:t>dễ</a:t>
            </a:r>
            <a:r>
              <a:rPr lang="en-US" sz="2997" dirty="0">
                <a:solidFill>
                  <a:srgbClr val="50291C"/>
                </a:solidFill>
                <a:latin typeface="Times New Roman"/>
                <a:ea typeface="Times New Roman"/>
                <a:cs typeface="Times New Roman"/>
                <a:sym typeface="Times New Roman"/>
              </a:rPr>
              <a:t> </a:t>
            </a:r>
            <a:r>
              <a:rPr lang="en-US" sz="2997" dirty="0" err="1">
                <a:solidFill>
                  <a:srgbClr val="50291C"/>
                </a:solidFill>
                <a:latin typeface="Times New Roman"/>
                <a:ea typeface="Times New Roman"/>
                <a:cs typeface="Times New Roman"/>
                <a:sym typeface="Times New Roman"/>
              </a:rPr>
              <a:t>cài</a:t>
            </a:r>
            <a:r>
              <a:rPr lang="en-US" sz="2997" dirty="0">
                <a:solidFill>
                  <a:srgbClr val="50291C"/>
                </a:solidFill>
                <a:latin typeface="Times New Roman"/>
                <a:ea typeface="Times New Roman"/>
                <a:cs typeface="Times New Roman"/>
                <a:sym typeface="Times New Roman"/>
              </a:rPr>
              <a:t> </a:t>
            </a:r>
            <a:r>
              <a:rPr lang="en-US" sz="2997" dirty="0" err="1">
                <a:solidFill>
                  <a:srgbClr val="50291C"/>
                </a:solidFill>
                <a:latin typeface="Times New Roman"/>
                <a:ea typeface="Times New Roman"/>
                <a:cs typeface="Times New Roman"/>
                <a:sym typeface="Times New Roman"/>
              </a:rPr>
              <a:t>đặt</a:t>
            </a:r>
            <a:r>
              <a:rPr lang="en-US" sz="2997" dirty="0">
                <a:solidFill>
                  <a:srgbClr val="50291C"/>
                </a:solidFill>
                <a:latin typeface="Times New Roman"/>
                <a:ea typeface="Times New Roman"/>
                <a:cs typeface="Times New Roman"/>
                <a:sym typeface="Times New Roman"/>
              </a:rPr>
              <a:t>.</a:t>
            </a:r>
          </a:p>
          <a:p>
            <a:pPr algn="ctr">
              <a:lnSpc>
                <a:spcPts val="2697"/>
              </a:lnSpc>
            </a:pPr>
            <a:endParaRPr lang="en-US" sz="2997" dirty="0">
              <a:solidFill>
                <a:srgbClr val="50291C"/>
              </a:solidFill>
              <a:latin typeface="Times New Roman"/>
              <a:ea typeface="Times New Roman"/>
              <a:cs typeface="Times New Roman"/>
              <a:sym typeface="Times New Roman"/>
            </a:endParaRPr>
          </a:p>
        </p:txBody>
      </p:sp>
      <p:sp>
        <p:nvSpPr>
          <p:cNvPr id="23" name="TextBox 23"/>
          <p:cNvSpPr txBox="1"/>
          <p:nvPr/>
        </p:nvSpPr>
        <p:spPr>
          <a:xfrm>
            <a:off x="1554344" y="544023"/>
            <a:ext cx="14519099" cy="1466850"/>
          </a:xfrm>
          <a:prstGeom prst="rect">
            <a:avLst/>
          </a:prstGeom>
        </p:spPr>
        <p:txBody>
          <a:bodyPr lIns="0" tIns="0" rIns="0" bIns="0" rtlCol="0" anchor="t">
            <a:spAutoFit/>
          </a:bodyPr>
          <a:lstStyle/>
          <a:p>
            <a:pPr algn="ctr">
              <a:lnSpc>
                <a:spcPts val="5400"/>
              </a:lnSpc>
            </a:pPr>
            <a:r>
              <a:rPr lang="en-US" sz="6000" dirty="0">
                <a:solidFill>
                  <a:srgbClr val="50291C"/>
                </a:solidFill>
                <a:latin typeface="Times New Roman"/>
                <a:ea typeface="Times New Roman"/>
                <a:cs typeface="Times New Roman"/>
                <a:sym typeface="Times New Roman"/>
              </a:rPr>
              <a:t>KHÁI NIỆM, ƯU VÀ NHƯỢC ĐIỂM CỦA DANH SÁCH LIÊN KẾT ĐƠN</a:t>
            </a:r>
          </a:p>
        </p:txBody>
      </p:sp>
      <p:sp>
        <p:nvSpPr>
          <p:cNvPr id="24" name="TextBox 24"/>
          <p:cNvSpPr txBox="1"/>
          <p:nvPr/>
        </p:nvSpPr>
        <p:spPr>
          <a:xfrm>
            <a:off x="16652836" y="9192161"/>
            <a:ext cx="629279" cy="847725"/>
          </a:xfrm>
          <a:prstGeom prst="rect">
            <a:avLst/>
          </a:prstGeom>
        </p:spPr>
        <p:txBody>
          <a:bodyPr lIns="0" tIns="0" rIns="0" bIns="0" rtlCol="0" anchor="t">
            <a:spAutoFit/>
          </a:bodyPr>
          <a:lstStyle/>
          <a:p>
            <a:pPr algn="ctr">
              <a:lnSpc>
                <a:spcPts val="3150"/>
              </a:lnSpc>
            </a:pPr>
            <a:r>
              <a:rPr lang="en-US" sz="3500">
                <a:solidFill>
                  <a:srgbClr val="FFFFFF"/>
                </a:solidFill>
                <a:latin typeface="KG Primary Penmanship"/>
                <a:ea typeface="KG Primary Penmanship"/>
                <a:cs typeface="KG Primary Penmanship"/>
                <a:sym typeface="KG Primary Penmanship"/>
              </a:rPr>
              <a:t>09</a:t>
            </a:r>
          </a:p>
          <a:p>
            <a:pPr algn="ctr">
              <a:lnSpc>
                <a:spcPts val="3150"/>
              </a:lnSpc>
            </a:pPr>
            <a:endParaRPr lang="en-US" sz="3500">
              <a:solidFill>
                <a:srgbClr val="FFFFFF"/>
              </a:solidFill>
              <a:latin typeface="KG Primary Penmanship"/>
              <a:ea typeface="KG Primary Penmanship"/>
              <a:cs typeface="KG Primary Penmanship"/>
              <a:sym typeface="KG Primary Penmanship"/>
            </a:endParaRPr>
          </a:p>
        </p:txBody>
      </p:sp>
      <p:grpSp>
        <p:nvGrpSpPr>
          <p:cNvPr id="25" name="Group 25"/>
          <p:cNvGrpSpPr/>
          <p:nvPr/>
        </p:nvGrpSpPr>
        <p:grpSpPr>
          <a:xfrm>
            <a:off x="14078775" y="2546101"/>
            <a:ext cx="1609630" cy="2019029"/>
            <a:chOff x="0" y="0"/>
            <a:chExt cx="1502109" cy="1884161"/>
          </a:xfrm>
        </p:grpSpPr>
        <p:sp>
          <p:nvSpPr>
            <p:cNvPr id="26" name="Freeform 26"/>
            <p:cNvSpPr/>
            <p:nvPr/>
          </p:nvSpPr>
          <p:spPr>
            <a:xfrm>
              <a:off x="0" y="0"/>
              <a:ext cx="1502109" cy="1884161"/>
            </a:xfrm>
            <a:custGeom>
              <a:avLst/>
              <a:gdLst/>
              <a:ahLst/>
              <a:cxnLst/>
              <a:rect l="l" t="t" r="r" b="b"/>
              <a:pathLst>
                <a:path w="1502109" h="1884161">
                  <a:moveTo>
                    <a:pt x="751055" y="0"/>
                  </a:moveTo>
                  <a:cubicBezTo>
                    <a:pt x="336259" y="0"/>
                    <a:pt x="0" y="421784"/>
                    <a:pt x="0" y="942080"/>
                  </a:cubicBezTo>
                  <a:cubicBezTo>
                    <a:pt x="0" y="1462377"/>
                    <a:pt x="336259" y="1884161"/>
                    <a:pt x="751055" y="1884161"/>
                  </a:cubicBezTo>
                  <a:cubicBezTo>
                    <a:pt x="1165851" y="1884161"/>
                    <a:pt x="1502109" y="1462377"/>
                    <a:pt x="1502109" y="942080"/>
                  </a:cubicBezTo>
                  <a:cubicBezTo>
                    <a:pt x="1502109" y="421784"/>
                    <a:pt x="1165851" y="0"/>
                    <a:pt x="751055" y="0"/>
                  </a:cubicBezTo>
                  <a:close/>
                </a:path>
              </a:pathLst>
            </a:custGeom>
            <a:solidFill>
              <a:srgbClr val="50291C"/>
            </a:solidFill>
          </p:spPr>
        </p:sp>
        <p:sp>
          <p:nvSpPr>
            <p:cNvPr id="27" name="TextBox 27"/>
            <p:cNvSpPr txBox="1"/>
            <p:nvPr/>
          </p:nvSpPr>
          <p:spPr>
            <a:xfrm>
              <a:off x="140823" y="100440"/>
              <a:ext cx="1220464" cy="1607081"/>
            </a:xfrm>
            <a:prstGeom prst="rect">
              <a:avLst/>
            </a:prstGeom>
          </p:spPr>
          <p:txBody>
            <a:bodyPr lIns="50800" tIns="50800" rIns="50800" bIns="50800" rtlCol="0" anchor="ctr"/>
            <a:lstStyle/>
            <a:p>
              <a:pPr algn="ctr">
                <a:lnSpc>
                  <a:spcPts val="4339"/>
                </a:lnSpc>
              </a:pPr>
              <a:r>
                <a:rPr lang="en-US" sz="3099" dirty="0">
                  <a:solidFill>
                    <a:srgbClr val="FFFFFF"/>
                  </a:solidFill>
                  <a:latin typeface="KG Primary Penmanship"/>
                  <a:ea typeface="KG Primary Penmanship"/>
                  <a:cs typeface="KG Primary Penmanship"/>
                  <a:sym typeface="KG Primary Penmanship"/>
                </a:rPr>
                <a:t>03</a:t>
              </a:r>
            </a:p>
            <a:p>
              <a:pPr algn="ctr">
                <a:lnSpc>
                  <a:spcPts val="4339"/>
                </a:lnSpc>
              </a:pPr>
              <a:r>
                <a:rPr lang="en-US" sz="3099" dirty="0">
                  <a:solidFill>
                    <a:srgbClr val="FFFFFF"/>
                  </a:solidFill>
                  <a:latin typeface="KG Primary Penmanship"/>
                  <a:ea typeface="KG Primary Penmanship"/>
                  <a:cs typeface="KG Primary Penmanship"/>
                  <a:sym typeface="KG Primary Penmanship"/>
                </a:rPr>
                <a:t>NHƯỢC ĐIỂM</a:t>
              </a:r>
            </a:p>
          </p:txBody>
        </p:sp>
      </p:grpSp>
      <p:sp>
        <p:nvSpPr>
          <p:cNvPr id="28" name="TextBox 28"/>
          <p:cNvSpPr txBox="1"/>
          <p:nvPr/>
        </p:nvSpPr>
        <p:spPr>
          <a:xfrm>
            <a:off x="12040672" y="4711147"/>
            <a:ext cx="5369797" cy="2159062"/>
          </a:xfrm>
          <a:prstGeom prst="rect">
            <a:avLst/>
          </a:prstGeom>
        </p:spPr>
        <p:txBody>
          <a:bodyPr lIns="0" tIns="0" rIns="0" bIns="0" rtlCol="0" anchor="t">
            <a:spAutoFit/>
          </a:bodyPr>
          <a:lstStyle/>
          <a:p>
            <a:pPr algn="ctr">
              <a:lnSpc>
                <a:spcPts val="2700"/>
              </a:lnSpc>
            </a:pPr>
            <a:r>
              <a:rPr lang="en-US" sz="3000" dirty="0">
                <a:solidFill>
                  <a:srgbClr val="50291C"/>
                </a:solidFill>
                <a:latin typeface="Times New Roman"/>
                <a:ea typeface="Times New Roman"/>
                <a:cs typeface="Times New Roman"/>
                <a:sym typeface="Times New Roman"/>
              </a:rPr>
              <a:t> </a:t>
            </a:r>
            <a:r>
              <a:rPr lang="en-US" sz="3000" dirty="0" err="1">
                <a:solidFill>
                  <a:srgbClr val="50291C"/>
                </a:solidFill>
                <a:latin typeface="Times New Roman"/>
                <a:ea typeface="Times New Roman"/>
                <a:cs typeface="Times New Roman"/>
                <a:sym typeface="Times New Roman"/>
              </a:rPr>
              <a:t>Nhược</a:t>
            </a:r>
            <a:r>
              <a:rPr lang="en-US" sz="3000" dirty="0">
                <a:solidFill>
                  <a:srgbClr val="50291C"/>
                </a:solidFill>
                <a:latin typeface="Times New Roman"/>
                <a:ea typeface="Times New Roman"/>
                <a:cs typeface="Times New Roman"/>
                <a:sym typeface="Times New Roman"/>
              </a:rPr>
              <a:t> </a:t>
            </a:r>
            <a:r>
              <a:rPr lang="en-US" sz="3000" dirty="0" err="1">
                <a:solidFill>
                  <a:srgbClr val="50291C"/>
                </a:solidFill>
                <a:latin typeface="Times New Roman"/>
                <a:ea typeface="Times New Roman"/>
                <a:cs typeface="Times New Roman"/>
                <a:sym typeface="Times New Roman"/>
              </a:rPr>
              <a:t>điểm</a:t>
            </a:r>
            <a:r>
              <a:rPr lang="en-US" sz="3000" dirty="0">
                <a:solidFill>
                  <a:srgbClr val="50291C"/>
                </a:solidFill>
                <a:latin typeface="Times New Roman"/>
                <a:ea typeface="Times New Roman"/>
                <a:cs typeface="Times New Roman"/>
                <a:sym typeface="Times New Roman"/>
              </a:rPr>
              <a:t>:</a:t>
            </a:r>
          </a:p>
          <a:p>
            <a:pPr algn="ctr">
              <a:lnSpc>
                <a:spcPts val="2700"/>
              </a:lnSpc>
            </a:pPr>
            <a:r>
              <a:rPr lang="en-US" sz="3000" dirty="0">
                <a:solidFill>
                  <a:srgbClr val="50291C"/>
                </a:solidFill>
                <a:latin typeface="Times New Roman"/>
                <a:ea typeface="Times New Roman"/>
                <a:cs typeface="Times New Roman"/>
                <a:sym typeface="Times New Roman"/>
              </a:rPr>
              <a:t>·</a:t>
            </a:r>
            <a:r>
              <a:rPr lang="en-US" sz="3000" dirty="0" err="1">
                <a:solidFill>
                  <a:srgbClr val="50291C"/>
                </a:solidFill>
                <a:latin typeface="Times New Roman"/>
                <a:ea typeface="Times New Roman"/>
                <a:cs typeface="Times New Roman"/>
                <a:sym typeface="Times New Roman"/>
              </a:rPr>
              <a:t>Không</a:t>
            </a:r>
            <a:r>
              <a:rPr lang="en-US" sz="3000" dirty="0">
                <a:solidFill>
                  <a:srgbClr val="50291C"/>
                </a:solidFill>
                <a:latin typeface="Times New Roman"/>
                <a:ea typeface="Times New Roman"/>
                <a:cs typeface="Times New Roman"/>
                <a:sym typeface="Times New Roman"/>
              </a:rPr>
              <a:t> </a:t>
            </a:r>
            <a:r>
              <a:rPr lang="en-US" sz="3000" dirty="0" err="1">
                <a:solidFill>
                  <a:srgbClr val="50291C"/>
                </a:solidFill>
                <a:latin typeface="Times New Roman"/>
                <a:ea typeface="Times New Roman"/>
                <a:cs typeface="Times New Roman"/>
                <a:sym typeface="Times New Roman"/>
              </a:rPr>
              <a:t>truy</a:t>
            </a:r>
            <a:r>
              <a:rPr lang="en-US" sz="3000" dirty="0">
                <a:solidFill>
                  <a:srgbClr val="50291C"/>
                </a:solidFill>
                <a:latin typeface="Times New Roman"/>
                <a:ea typeface="Times New Roman"/>
                <a:cs typeface="Times New Roman"/>
                <a:sym typeface="Times New Roman"/>
              </a:rPr>
              <a:t> </a:t>
            </a:r>
            <a:r>
              <a:rPr lang="en-US" sz="3000" dirty="0" err="1">
                <a:solidFill>
                  <a:srgbClr val="50291C"/>
                </a:solidFill>
                <a:latin typeface="Times New Roman"/>
                <a:ea typeface="Times New Roman"/>
                <a:cs typeface="Times New Roman"/>
                <a:sym typeface="Times New Roman"/>
              </a:rPr>
              <a:t>cập</a:t>
            </a:r>
            <a:r>
              <a:rPr lang="en-US" sz="3000" dirty="0">
                <a:solidFill>
                  <a:srgbClr val="50291C"/>
                </a:solidFill>
                <a:latin typeface="Times New Roman"/>
                <a:ea typeface="Times New Roman"/>
                <a:cs typeface="Times New Roman"/>
                <a:sym typeface="Times New Roman"/>
              </a:rPr>
              <a:t> </a:t>
            </a:r>
            <a:r>
              <a:rPr lang="en-US" sz="3000" dirty="0" err="1">
                <a:solidFill>
                  <a:srgbClr val="50291C"/>
                </a:solidFill>
                <a:latin typeface="Times New Roman"/>
                <a:ea typeface="Times New Roman"/>
                <a:cs typeface="Times New Roman"/>
                <a:sym typeface="Times New Roman"/>
              </a:rPr>
              <a:t>trực</a:t>
            </a:r>
            <a:r>
              <a:rPr lang="en-US" sz="3000" dirty="0">
                <a:solidFill>
                  <a:srgbClr val="50291C"/>
                </a:solidFill>
                <a:latin typeface="Times New Roman"/>
                <a:ea typeface="Times New Roman"/>
                <a:cs typeface="Times New Roman"/>
                <a:sym typeface="Times New Roman"/>
              </a:rPr>
              <a:t> </a:t>
            </a:r>
            <a:r>
              <a:rPr lang="en-US" sz="3000" dirty="0" err="1">
                <a:solidFill>
                  <a:srgbClr val="50291C"/>
                </a:solidFill>
                <a:latin typeface="Times New Roman"/>
                <a:ea typeface="Times New Roman"/>
                <a:cs typeface="Times New Roman"/>
                <a:sym typeface="Times New Roman"/>
              </a:rPr>
              <a:t>tiếp</a:t>
            </a:r>
            <a:r>
              <a:rPr lang="en-US" sz="3000" dirty="0">
                <a:solidFill>
                  <a:srgbClr val="50291C"/>
                </a:solidFill>
                <a:latin typeface="Times New Roman"/>
                <a:ea typeface="Times New Roman"/>
                <a:cs typeface="Times New Roman"/>
                <a:sym typeface="Times New Roman"/>
              </a:rPr>
              <a:t> </a:t>
            </a:r>
            <a:r>
              <a:rPr lang="en-US" sz="3000" dirty="0" err="1">
                <a:solidFill>
                  <a:srgbClr val="50291C"/>
                </a:solidFill>
                <a:latin typeface="Times New Roman"/>
                <a:ea typeface="Times New Roman"/>
                <a:cs typeface="Times New Roman"/>
                <a:sym typeface="Times New Roman"/>
              </a:rPr>
              <a:t>phần</a:t>
            </a:r>
            <a:r>
              <a:rPr lang="en-US" sz="3000" dirty="0">
                <a:solidFill>
                  <a:srgbClr val="50291C"/>
                </a:solidFill>
                <a:latin typeface="Times New Roman"/>
                <a:ea typeface="Times New Roman"/>
                <a:cs typeface="Times New Roman"/>
                <a:sym typeface="Times New Roman"/>
              </a:rPr>
              <a:t> </a:t>
            </a:r>
            <a:r>
              <a:rPr lang="en-US" sz="3000" dirty="0" err="1">
                <a:solidFill>
                  <a:srgbClr val="50291C"/>
                </a:solidFill>
                <a:latin typeface="Times New Roman"/>
                <a:ea typeface="Times New Roman"/>
                <a:cs typeface="Times New Roman"/>
                <a:sym typeface="Times New Roman"/>
              </a:rPr>
              <a:t>tử</a:t>
            </a:r>
            <a:r>
              <a:rPr lang="en-US" sz="3000" dirty="0">
                <a:solidFill>
                  <a:srgbClr val="50291C"/>
                </a:solidFill>
                <a:latin typeface="Times New Roman"/>
                <a:ea typeface="Times New Roman"/>
                <a:cs typeface="Times New Roman"/>
                <a:sym typeface="Times New Roman"/>
              </a:rPr>
              <a:t> </a:t>
            </a:r>
            <a:r>
              <a:rPr lang="en-US" sz="3000" dirty="0" err="1">
                <a:solidFill>
                  <a:srgbClr val="50291C"/>
                </a:solidFill>
                <a:latin typeface="Times New Roman"/>
                <a:ea typeface="Times New Roman"/>
                <a:cs typeface="Times New Roman"/>
                <a:sym typeface="Times New Roman"/>
              </a:rPr>
              <a:t>bất</a:t>
            </a:r>
            <a:r>
              <a:rPr lang="en-US" sz="3000" dirty="0">
                <a:solidFill>
                  <a:srgbClr val="50291C"/>
                </a:solidFill>
                <a:latin typeface="Times New Roman"/>
                <a:ea typeface="Times New Roman"/>
                <a:cs typeface="Times New Roman"/>
                <a:sym typeface="Times New Roman"/>
              </a:rPr>
              <a:t> </a:t>
            </a:r>
            <a:r>
              <a:rPr lang="en-US" sz="3000" dirty="0" err="1">
                <a:solidFill>
                  <a:srgbClr val="50291C"/>
                </a:solidFill>
                <a:latin typeface="Times New Roman"/>
                <a:ea typeface="Times New Roman"/>
                <a:cs typeface="Times New Roman"/>
                <a:sym typeface="Times New Roman"/>
              </a:rPr>
              <a:t>kỳ</a:t>
            </a:r>
            <a:r>
              <a:rPr lang="en-US" sz="3000" dirty="0">
                <a:solidFill>
                  <a:srgbClr val="50291C"/>
                </a:solidFill>
                <a:latin typeface="Times New Roman"/>
                <a:ea typeface="Times New Roman"/>
                <a:cs typeface="Times New Roman"/>
                <a:sym typeface="Times New Roman"/>
              </a:rPr>
              <a:t>.</a:t>
            </a:r>
          </a:p>
          <a:p>
            <a:pPr algn="ctr">
              <a:lnSpc>
                <a:spcPts val="2700"/>
              </a:lnSpc>
            </a:pPr>
            <a:r>
              <a:rPr lang="en-US" sz="3000" dirty="0">
                <a:solidFill>
                  <a:srgbClr val="50291C"/>
                </a:solidFill>
                <a:latin typeface="Times New Roman"/>
                <a:ea typeface="Times New Roman"/>
                <a:cs typeface="Times New Roman"/>
                <a:sym typeface="Times New Roman"/>
              </a:rPr>
              <a:t>·</a:t>
            </a:r>
            <a:r>
              <a:rPr lang="en-US" sz="3000" dirty="0" err="1">
                <a:solidFill>
                  <a:srgbClr val="50291C"/>
                </a:solidFill>
                <a:latin typeface="Times New Roman"/>
                <a:ea typeface="Times New Roman"/>
                <a:cs typeface="Times New Roman"/>
                <a:sym typeface="Times New Roman"/>
              </a:rPr>
              <a:t>Tốn</a:t>
            </a:r>
            <a:r>
              <a:rPr lang="en-US" sz="3000" dirty="0">
                <a:solidFill>
                  <a:srgbClr val="50291C"/>
                </a:solidFill>
                <a:latin typeface="Times New Roman"/>
                <a:ea typeface="Times New Roman"/>
                <a:cs typeface="Times New Roman"/>
                <a:sym typeface="Times New Roman"/>
              </a:rPr>
              <a:t> </a:t>
            </a:r>
            <a:r>
              <a:rPr lang="en-US" sz="3000" dirty="0" err="1">
                <a:solidFill>
                  <a:srgbClr val="50291C"/>
                </a:solidFill>
                <a:latin typeface="Times New Roman"/>
                <a:ea typeface="Times New Roman"/>
                <a:cs typeface="Times New Roman"/>
                <a:sym typeface="Times New Roman"/>
              </a:rPr>
              <a:t>thêm</a:t>
            </a:r>
            <a:r>
              <a:rPr lang="en-US" sz="3000" dirty="0">
                <a:solidFill>
                  <a:srgbClr val="50291C"/>
                </a:solidFill>
                <a:latin typeface="Times New Roman"/>
                <a:ea typeface="Times New Roman"/>
                <a:cs typeface="Times New Roman"/>
                <a:sym typeface="Times New Roman"/>
              </a:rPr>
              <a:t> </a:t>
            </a:r>
            <a:r>
              <a:rPr lang="en-US" sz="3000" dirty="0" err="1">
                <a:solidFill>
                  <a:srgbClr val="50291C"/>
                </a:solidFill>
                <a:latin typeface="Times New Roman"/>
                <a:ea typeface="Times New Roman"/>
                <a:cs typeface="Times New Roman"/>
                <a:sym typeface="Times New Roman"/>
              </a:rPr>
              <a:t>bộ</a:t>
            </a:r>
            <a:r>
              <a:rPr lang="en-US" sz="3000" dirty="0">
                <a:solidFill>
                  <a:srgbClr val="50291C"/>
                </a:solidFill>
                <a:latin typeface="Times New Roman"/>
                <a:ea typeface="Times New Roman"/>
                <a:cs typeface="Times New Roman"/>
                <a:sym typeface="Times New Roman"/>
              </a:rPr>
              <a:t> </a:t>
            </a:r>
            <a:r>
              <a:rPr lang="en-US" sz="3000" dirty="0" err="1">
                <a:solidFill>
                  <a:srgbClr val="50291C"/>
                </a:solidFill>
                <a:latin typeface="Times New Roman"/>
                <a:ea typeface="Times New Roman"/>
                <a:cs typeface="Times New Roman"/>
                <a:sym typeface="Times New Roman"/>
              </a:rPr>
              <a:t>nhớ</a:t>
            </a:r>
            <a:r>
              <a:rPr lang="en-US" sz="3000" dirty="0">
                <a:solidFill>
                  <a:srgbClr val="50291C"/>
                </a:solidFill>
                <a:latin typeface="Times New Roman"/>
                <a:ea typeface="Times New Roman"/>
                <a:cs typeface="Times New Roman"/>
                <a:sym typeface="Times New Roman"/>
              </a:rPr>
              <a:t> </a:t>
            </a:r>
            <a:r>
              <a:rPr lang="en-US" sz="3000" dirty="0" err="1">
                <a:solidFill>
                  <a:srgbClr val="50291C"/>
                </a:solidFill>
                <a:latin typeface="Times New Roman"/>
                <a:ea typeface="Times New Roman"/>
                <a:cs typeface="Times New Roman"/>
                <a:sym typeface="Times New Roman"/>
              </a:rPr>
              <a:t>cho</a:t>
            </a:r>
            <a:r>
              <a:rPr lang="en-US" sz="3000" dirty="0">
                <a:solidFill>
                  <a:srgbClr val="50291C"/>
                </a:solidFill>
                <a:latin typeface="Times New Roman"/>
                <a:ea typeface="Times New Roman"/>
                <a:cs typeface="Times New Roman"/>
                <a:sym typeface="Times New Roman"/>
              </a:rPr>
              <a:t> con </a:t>
            </a:r>
            <a:r>
              <a:rPr lang="en-US" sz="3000" dirty="0" err="1">
                <a:solidFill>
                  <a:srgbClr val="50291C"/>
                </a:solidFill>
                <a:latin typeface="Times New Roman"/>
                <a:ea typeface="Times New Roman"/>
                <a:cs typeface="Times New Roman"/>
                <a:sym typeface="Times New Roman"/>
              </a:rPr>
              <a:t>trỏ</a:t>
            </a:r>
            <a:r>
              <a:rPr lang="en-US" sz="3000" dirty="0">
                <a:solidFill>
                  <a:srgbClr val="50291C"/>
                </a:solidFill>
                <a:latin typeface="Times New Roman"/>
                <a:ea typeface="Times New Roman"/>
                <a:cs typeface="Times New Roman"/>
                <a:sym typeface="Times New Roman"/>
              </a:rPr>
              <a:t>.</a:t>
            </a:r>
          </a:p>
          <a:p>
            <a:pPr algn="just">
              <a:lnSpc>
                <a:spcPts val="2700"/>
              </a:lnSpc>
            </a:pPr>
            <a:r>
              <a:rPr lang="en-US" sz="3000" dirty="0">
                <a:solidFill>
                  <a:srgbClr val="50291C"/>
                </a:solidFill>
                <a:latin typeface="Times New Roman"/>
                <a:ea typeface="Times New Roman"/>
                <a:cs typeface="Times New Roman"/>
                <a:sym typeface="Times New Roman"/>
              </a:rPr>
              <a:t>·</a:t>
            </a:r>
            <a:r>
              <a:rPr lang="en-US" sz="3000" dirty="0" err="1">
                <a:solidFill>
                  <a:srgbClr val="50291C"/>
                </a:solidFill>
                <a:latin typeface="Times New Roman"/>
                <a:ea typeface="Times New Roman"/>
                <a:cs typeface="Times New Roman"/>
                <a:sym typeface="Times New Roman"/>
              </a:rPr>
              <a:t>Khó</a:t>
            </a:r>
            <a:r>
              <a:rPr lang="en-US" sz="3000" dirty="0">
                <a:solidFill>
                  <a:srgbClr val="50291C"/>
                </a:solidFill>
                <a:latin typeface="Times New Roman"/>
                <a:ea typeface="Times New Roman"/>
                <a:cs typeface="Times New Roman"/>
                <a:sym typeface="Times New Roman"/>
              </a:rPr>
              <a:t> </a:t>
            </a:r>
            <a:r>
              <a:rPr lang="en-US" sz="3000" dirty="0" err="1">
                <a:solidFill>
                  <a:srgbClr val="50291C"/>
                </a:solidFill>
                <a:latin typeface="Times New Roman"/>
                <a:ea typeface="Times New Roman"/>
                <a:cs typeface="Times New Roman"/>
                <a:sym typeface="Times New Roman"/>
              </a:rPr>
              <a:t>tối</a:t>
            </a:r>
            <a:r>
              <a:rPr lang="en-US" sz="3000" dirty="0">
                <a:solidFill>
                  <a:srgbClr val="50291C"/>
                </a:solidFill>
                <a:latin typeface="Times New Roman"/>
                <a:ea typeface="Times New Roman"/>
                <a:cs typeface="Times New Roman"/>
                <a:sym typeface="Times New Roman"/>
              </a:rPr>
              <a:t> </a:t>
            </a:r>
            <a:r>
              <a:rPr lang="en-US" sz="3000" dirty="0" err="1">
                <a:solidFill>
                  <a:srgbClr val="50291C"/>
                </a:solidFill>
                <a:latin typeface="Times New Roman"/>
                <a:ea typeface="Times New Roman"/>
                <a:cs typeface="Times New Roman"/>
                <a:sym typeface="Times New Roman"/>
              </a:rPr>
              <a:t>ưu</a:t>
            </a:r>
            <a:r>
              <a:rPr lang="en-US" sz="3000" dirty="0">
                <a:solidFill>
                  <a:srgbClr val="50291C"/>
                </a:solidFill>
                <a:latin typeface="Times New Roman"/>
                <a:ea typeface="Times New Roman"/>
                <a:cs typeface="Times New Roman"/>
                <a:sym typeface="Times New Roman"/>
              </a:rPr>
              <a:t> </a:t>
            </a:r>
            <a:r>
              <a:rPr lang="en-US" sz="3000" dirty="0" err="1">
                <a:solidFill>
                  <a:srgbClr val="50291C"/>
                </a:solidFill>
                <a:latin typeface="Times New Roman"/>
                <a:ea typeface="Times New Roman"/>
                <a:cs typeface="Times New Roman"/>
                <a:sym typeface="Times New Roman"/>
              </a:rPr>
              <a:t>một</a:t>
            </a:r>
            <a:r>
              <a:rPr lang="en-US" sz="3000" dirty="0">
                <a:solidFill>
                  <a:srgbClr val="50291C"/>
                </a:solidFill>
                <a:latin typeface="Times New Roman"/>
                <a:ea typeface="Times New Roman"/>
                <a:cs typeface="Times New Roman"/>
                <a:sym typeface="Times New Roman"/>
              </a:rPr>
              <a:t> </a:t>
            </a:r>
            <a:r>
              <a:rPr lang="en-US" sz="3000" dirty="0" err="1">
                <a:solidFill>
                  <a:srgbClr val="50291C"/>
                </a:solidFill>
                <a:latin typeface="Times New Roman"/>
                <a:ea typeface="Times New Roman"/>
                <a:cs typeface="Times New Roman"/>
                <a:sym typeface="Times New Roman"/>
              </a:rPr>
              <a:t>số</a:t>
            </a:r>
            <a:r>
              <a:rPr lang="en-US" sz="3000" dirty="0">
                <a:solidFill>
                  <a:srgbClr val="50291C"/>
                </a:solidFill>
                <a:latin typeface="Times New Roman"/>
                <a:ea typeface="Times New Roman"/>
                <a:cs typeface="Times New Roman"/>
                <a:sym typeface="Times New Roman"/>
              </a:rPr>
              <a:t> </a:t>
            </a:r>
            <a:r>
              <a:rPr lang="en-US" sz="3000" dirty="0" err="1">
                <a:solidFill>
                  <a:srgbClr val="50291C"/>
                </a:solidFill>
                <a:latin typeface="Times New Roman"/>
                <a:ea typeface="Times New Roman"/>
                <a:cs typeface="Times New Roman"/>
                <a:sym typeface="Times New Roman"/>
              </a:rPr>
              <a:t>thuật</a:t>
            </a:r>
            <a:r>
              <a:rPr lang="en-US" sz="3000" dirty="0">
                <a:solidFill>
                  <a:srgbClr val="50291C"/>
                </a:solidFill>
                <a:latin typeface="Times New Roman"/>
                <a:ea typeface="Times New Roman"/>
                <a:cs typeface="Times New Roman"/>
                <a:sym typeface="Times New Roman"/>
              </a:rPr>
              <a:t> </a:t>
            </a:r>
            <a:r>
              <a:rPr lang="en-US" sz="3000" dirty="0" err="1">
                <a:solidFill>
                  <a:srgbClr val="50291C"/>
                </a:solidFill>
                <a:latin typeface="Times New Roman"/>
                <a:ea typeface="Times New Roman"/>
                <a:cs typeface="Times New Roman"/>
                <a:sym typeface="Times New Roman"/>
              </a:rPr>
              <a:t>toán</a:t>
            </a:r>
            <a:r>
              <a:rPr lang="en-US" sz="3000" dirty="0">
                <a:solidFill>
                  <a:srgbClr val="50291C"/>
                </a:solidFill>
                <a:latin typeface="Times New Roman"/>
                <a:ea typeface="Times New Roman"/>
                <a:cs typeface="Times New Roman"/>
                <a:sym typeface="Times New Roman"/>
              </a:rPr>
              <a:t>.</a:t>
            </a:r>
          </a:p>
          <a:p>
            <a:pPr algn="ctr">
              <a:lnSpc>
                <a:spcPts val="3002"/>
              </a:lnSpc>
            </a:pPr>
            <a:endParaRPr lang="en-US" sz="3000" dirty="0">
              <a:solidFill>
                <a:srgbClr val="50291C"/>
              </a:solidFill>
              <a:latin typeface="Times New Roman"/>
              <a:ea typeface="Times New Roman"/>
              <a:cs typeface="Times New Roman"/>
              <a:sym typeface="Times New Roman"/>
            </a:endParaRPr>
          </a:p>
        </p:txBody>
      </p:sp>
      <p:grpSp>
        <p:nvGrpSpPr>
          <p:cNvPr id="29" name="Group 29"/>
          <p:cNvGrpSpPr/>
          <p:nvPr/>
        </p:nvGrpSpPr>
        <p:grpSpPr>
          <a:xfrm>
            <a:off x="8159264" y="2263597"/>
            <a:ext cx="1675555" cy="2062010"/>
            <a:chOff x="0" y="0"/>
            <a:chExt cx="1531038" cy="1884161"/>
          </a:xfrm>
        </p:grpSpPr>
        <p:sp>
          <p:nvSpPr>
            <p:cNvPr id="30" name="Freeform 30"/>
            <p:cNvSpPr/>
            <p:nvPr/>
          </p:nvSpPr>
          <p:spPr>
            <a:xfrm>
              <a:off x="0" y="0"/>
              <a:ext cx="1531038" cy="1884161"/>
            </a:xfrm>
            <a:custGeom>
              <a:avLst/>
              <a:gdLst/>
              <a:ahLst/>
              <a:cxnLst/>
              <a:rect l="l" t="t" r="r" b="b"/>
              <a:pathLst>
                <a:path w="1531038" h="1884161">
                  <a:moveTo>
                    <a:pt x="765519" y="0"/>
                  </a:moveTo>
                  <a:cubicBezTo>
                    <a:pt x="342735" y="0"/>
                    <a:pt x="0" y="421784"/>
                    <a:pt x="0" y="942080"/>
                  </a:cubicBezTo>
                  <a:cubicBezTo>
                    <a:pt x="0" y="1462377"/>
                    <a:pt x="342735" y="1884161"/>
                    <a:pt x="765519" y="1884161"/>
                  </a:cubicBezTo>
                  <a:cubicBezTo>
                    <a:pt x="1188304" y="1884161"/>
                    <a:pt x="1531038" y="1462377"/>
                    <a:pt x="1531038" y="942080"/>
                  </a:cubicBezTo>
                  <a:cubicBezTo>
                    <a:pt x="1531038" y="421784"/>
                    <a:pt x="1188304" y="0"/>
                    <a:pt x="765519" y="0"/>
                  </a:cubicBezTo>
                  <a:close/>
                </a:path>
              </a:pathLst>
            </a:custGeom>
            <a:solidFill>
              <a:srgbClr val="50291C"/>
            </a:solidFill>
          </p:spPr>
        </p:sp>
        <p:sp>
          <p:nvSpPr>
            <p:cNvPr id="31" name="TextBox 31"/>
            <p:cNvSpPr txBox="1"/>
            <p:nvPr/>
          </p:nvSpPr>
          <p:spPr>
            <a:xfrm>
              <a:off x="143535" y="100440"/>
              <a:ext cx="1243969" cy="1607081"/>
            </a:xfrm>
            <a:prstGeom prst="rect">
              <a:avLst/>
            </a:prstGeom>
          </p:spPr>
          <p:txBody>
            <a:bodyPr lIns="50800" tIns="50800" rIns="50800" bIns="50800" rtlCol="0" anchor="ctr"/>
            <a:lstStyle/>
            <a:p>
              <a:pPr algn="ctr">
                <a:lnSpc>
                  <a:spcPts val="4339"/>
                </a:lnSpc>
              </a:pPr>
              <a:r>
                <a:rPr lang="en-US" sz="3099" dirty="0">
                  <a:solidFill>
                    <a:srgbClr val="FFFFFF"/>
                  </a:solidFill>
                  <a:latin typeface="KG Primary Penmanship"/>
                  <a:ea typeface="KG Primary Penmanship"/>
                  <a:cs typeface="KG Primary Penmanship"/>
                  <a:sym typeface="KG Primary Penmanship"/>
                </a:rPr>
                <a:t>02</a:t>
              </a:r>
            </a:p>
            <a:p>
              <a:pPr algn="ctr">
                <a:lnSpc>
                  <a:spcPts val="4339"/>
                </a:lnSpc>
              </a:pPr>
              <a:r>
                <a:rPr lang="en-US" sz="3099" dirty="0">
                  <a:solidFill>
                    <a:srgbClr val="FFFFFF"/>
                  </a:solidFill>
                  <a:latin typeface="KG Primary Penmanship"/>
                  <a:ea typeface="KG Primary Penmanship"/>
                  <a:cs typeface="KG Primary Penmanship"/>
                  <a:sym typeface="KG Primary Penmanship"/>
                </a:rPr>
                <a:t>ƯU ĐIỂM</a:t>
              </a:r>
            </a:p>
          </p:txBody>
        </p:sp>
      </p:grpSp>
      <p:sp>
        <p:nvSpPr>
          <p:cNvPr id="32" name="TextBox 32"/>
          <p:cNvSpPr txBox="1"/>
          <p:nvPr/>
        </p:nvSpPr>
        <p:spPr>
          <a:xfrm>
            <a:off x="6728965" y="4341759"/>
            <a:ext cx="4536153" cy="2800350"/>
          </a:xfrm>
          <a:prstGeom prst="rect">
            <a:avLst/>
          </a:prstGeom>
        </p:spPr>
        <p:txBody>
          <a:bodyPr lIns="0" tIns="0" rIns="0" bIns="0" rtlCol="0" anchor="t">
            <a:spAutoFit/>
          </a:bodyPr>
          <a:lstStyle/>
          <a:p>
            <a:pPr algn="ctr">
              <a:lnSpc>
                <a:spcPts val="2700"/>
              </a:lnSpc>
            </a:pPr>
            <a:r>
              <a:rPr lang="en-US" sz="3000" dirty="0">
                <a:solidFill>
                  <a:srgbClr val="50291C"/>
                </a:solidFill>
                <a:latin typeface="Times New Roman"/>
                <a:ea typeface="Times New Roman"/>
                <a:cs typeface="Times New Roman"/>
                <a:sym typeface="Times New Roman"/>
              </a:rPr>
              <a:t> </a:t>
            </a:r>
            <a:r>
              <a:rPr lang="en-US" sz="3000" dirty="0" err="1">
                <a:solidFill>
                  <a:srgbClr val="50291C"/>
                </a:solidFill>
                <a:latin typeface="Times New Roman"/>
                <a:ea typeface="Times New Roman"/>
                <a:cs typeface="Times New Roman"/>
                <a:sym typeface="Times New Roman"/>
              </a:rPr>
              <a:t>Ưu</a:t>
            </a:r>
            <a:r>
              <a:rPr lang="en-US" sz="3000" dirty="0">
                <a:solidFill>
                  <a:srgbClr val="50291C"/>
                </a:solidFill>
                <a:latin typeface="Times New Roman"/>
                <a:ea typeface="Times New Roman"/>
                <a:cs typeface="Times New Roman"/>
                <a:sym typeface="Times New Roman"/>
              </a:rPr>
              <a:t> </a:t>
            </a:r>
            <a:r>
              <a:rPr lang="en-US" sz="3000" dirty="0" err="1">
                <a:solidFill>
                  <a:srgbClr val="50291C"/>
                </a:solidFill>
                <a:latin typeface="Times New Roman"/>
                <a:ea typeface="Times New Roman"/>
                <a:cs typeface="Times New Roman"/>
                <a:sym typeface="Times New Roman"/>
              </a:rPr>
              <a:t>điểm</a:t>
            </a:r>
            <a:r>
              <a:rPr lang="en-US" sz="3000" dirty="0">
                <a:solidFill>
                  <a:srgbClr val="50291C"/>
                </a:solidFill>
                <a:latin typeface="Times New Roman"/>
                <a:ea typeface="Times New Roman"/>
                <a:cs typeface="Times New Roman"/>
                <a:sym typeface="Times New Roman"/>
              </a:rPr>
              <a:t>:</a:t>
            </a:r>
          </a:p>
          <a:p>
            <a:pPr algn="ctr">
              <a:lnSpc>
                <a:spcPts val="2700"/>
              </a:lnSpc>
            </a:pPr>
            <a:r>
              <a:rPr lang="en-US" sz="3000" dirty="0">
                <a:solidFill>
                  <a:srgbClr val="50291C"/>
                </a:solidFill>
                <a:latin typeface="Times New Roman"/>
                <a:ea typeface="Times New Roman"/>
                <a:cs typeface="Times New Roman"/>
                <a:sym typeface="Times New Roman"/>
              </a:rPr>
              <a:t>·Linh </a:t>
            </a:r>
            <a:r>
              <a:rPr lang="en-US" sz="3000" dirty="0" err="1">
                <a:solidFill>
                  <a:srgbClr val="50291C"/>
                </a:solidFill>
                <a:latin typeface="Times New Roman"/>
                <a:ea typeface="Times New Roman"/>
                <a:cs typeface="Times New Roman"/>
                <a:sym typeface="Times New Roman"/>
              </a:rPr>
              <a:t>hoạt</a:t>
            </a:r>
            <a:r>
              <a:rPr lang="en-US" sz="3000" dirty="0">
                <a:solidFill>
                  <a:srgbClr val="50291C"/>
                </a:solidFill>
                <a:latin typeface="Times New Roman"/>
                <a:ea typeface="Times New Roman"/>
                <a:cs typeface="Times New Roman"/>
                <a:sym typeface="Times New Roman"/>
              </a:rPr>
              <a:t> </a:t>
            </a:r>
            <a:r>
              <a:rPr lang="en-US" sz="3000" dirty="0" err="1">
                <a:solidFill>
                  <a:srgbClr val="50291C"/>
                </a:solidFill>
                <a:latin typeface="Times New Roman"/>
                <a:ea typeface="Times New Roman"/>
                <a:cs typeface="Times New Roman"/>
                <a:sym typeface="Times New Roman"/>
              </a:rPr>
              <a:t>trong</a:t>
            </a:r>
            <a:r>
              <a:rPr lang="en-US" sz="3000" dirty="0">
                <a:solidFill>
                  <a:srgbClr val="50291C"/>
                </a:solidFill>
                <a:latin typeface="Times New Roman"/>
                <a:ea typeface="Times New Roman"/>
                <a:cs typeface="Times New Roman"/>
                <a:sym typeface="Times New Roman"/>
              </a:rPr>
              <a:t> </a:t>
            </a:r>
            <a:r>
              <a:rPr lang="en-US" sz="3000" dirty="0" err="1">
                <a:solidFill>
                  <a:srgbClr val="50291C"/>
                </a:solidFill>
                <a:latin typeface="Times New Roman"/>
                <a:ea typeface="Times New Roman"/>
                <a:cs typeface="Times New Roman"/>
                <a:sym typeface="Times New Roman"/>
              </a:rPr>
              <a:t>việc</a:t>
            </a:r>
            <a:r>
              <a:rPr lang="en-US" sz="3000" dirty="0">
                <a:solidFill>
                  <a:srgbClr val="50291C"/>
                </a:solidFill>
                <a:latin typeface="Times New Roman"/>
                <a:ea typeface="Times New Roman"/>
                <a:cs typeface="Times New Roman"/>
                <a:sym typeface="Times New Roman"/>
              </a:rPr>
              <a:t> </a:t>
            </a:r>
            <a:r>
              <a:rPr lang="en-US" sz="3000" dirty="0" err="1">
                <a:solidFill>
                  <a:srgbClr val="50291C"/>
                </a:solidFill>
                <a:latin typeface="Times New Roman"/>
                <a:ea typeface="Times New Roman"/>
                <a:cs typeface="Times New Roman"/>
                <a:sym typeface="Times New Roman"/>
              </a:rPr>
              <a:t>thêm</a:t>
            </a:r>
            <a:r>
              <a:rPr lang="en-US" sz="3000" dirty="0">
                <a:solidFill>
                  <a:srgbClr val="50291C"/>
                </a:solidFill>
                <a:latin typeface="Times New Roman"/>
                <a:ea typeface="Times New Roman"/>
                <a:cs typeface="Times New Roman"/>
                <a:sym typeface="Times New Roman"/>
              </a:rPr>
              <a:t> </a:t>
            </a:r>
            <a:r>
              <a:rPr lang="en-US" sz="3000" dirty="0" err="1">
                <a:solidFill>
                  <a:srgbClr val="50291C"/>
                </a:solidFill>
                <a:latin typeface="Times New Roman"/>
                <a:ea typeface="Times New Roman"/>
                <a:cs typeface="Times New Roman"/>
                <a:sym typeface="Times New Roman"/>
              </a:rPr>
              <a:t>và</a:t>
            </a:r>
            <a:r>
              <a:rPr lang="en-US" sz="3000" dirty="0">
                <a:solidFill>
                  <a:srgbClr val="50291C"/>
                </a:solidFill>
                <a:latin typeface="Times New Roman"/>
                <a:ea typeface="Times New Roman"/>
                <a:cs typeface="Times New Roman"/>
                <a:sym typeface="Times New Roman"/>
              </a:rPr>
              <a:t> </a:t>
            </a:r>
            <a:r>
              <a:rPr lang="en-US" sz="3000" dirty="0" err="1">
                <a:solidFill>
                  <a:srgbClr val="50291C"/>
                </a:solidFill>
                <a:latin typeface="Times New Roman"/>
                <a:ea typeface="Times New Roman"/>
                <a:cs typeface="Times New Roman"/>
                <a:sym typeface="Times New Roman"/>
              </a:rPr>
              <a:t>xóa</a:t>
            </a:r>
            <a:r>
              <a:rPr lang="en-US" sz="3000" dirty="0">
                <a:solidFill>
                  <a:srgbClr val="50291C"/>
                </a:solidFill>
                <a:latin typeface="Times New Roman"/>
                <a:ea typeface="Times New Roman"/>
                <a:cs typeface="Times New Roman"/>
                <a:sym typeface="Times New Roman"/>
              </a:rPr>
              <a:t> </a:t>
            </a:r>
            <a:r>
              <a:rPr lang="en-US" sz="3000" dirty="0" err="1">
                <a:solidFill>
                  <a:srgbClr val="50291C"/>
                </a:solidFill>
                <a:latin typeface="Times New Roman"/>
                <a:ea typeface="Times New Roman"/>
                <a:cs typeface="Times New Roman"/>
                <a:sym typeface="Times New Roman"/>
              </a:rPr>
              <a:t>phần</a:t>
            </a:r>
            <a:r>
              <a:rPr lang="en-US" sz="3000" dirty="0">
                <a:solidFill>
                  <a:srgbClr val="50291C"/>
                </a:solidFill>
                <a:latin typeface="Times New Roman"/>
                <a:ea typeface="Times New Roman"/>
                <a:cs typeface="Times New Roman"/>
                <a:sym typeface="Times New Roman"/>
              </a:rPr>
              <a:t> </a:t>
            </a:r>
            <a:r>
              <a:rPr lang="en-US" sz="3000" dirty="0" err="1">
                <a:solidFill>
                  <a:srgbClr val="50291C"/>
                </a:solidFill>
                <a:latin typeface="Times New Roman"/>
                <a:ea typeface="Times New Roman"/>
                <a:cs typeface="Times New Roman"/>
                <a:sym typeface="Times New Roman"/>
              </a:rPr>
              <a:t>tử</a:t>
            </a:r>
            <a:r>
              <a:rPr lang="en-US" sz="3000" dirty="0">
                <a:solidFill>
                  <a:srgbClr val="50291C"/>
                </a:solidFill>
                <a:latin typeface="Times New Roman"/>
                <a:ea typeface="Times New Roman"/>
                <a:cs typeface="Times New Roman"/>
                <a:sym typeface="Times New Roman"/>
              </a:rPr>
              <a:t>.</a:t>
            </a:r>
          </a:p>
          <a:p>
            <a:pPr algn="ctr">
              <a:lnSpc>
                <a:spcPts val="2700"/>
              </a:lnSpc>
            </a:pPr>
            <a:r>
              <a:rPr lang="en-US" sz="3000" dirty="0">
                <a:solidFill>
                  <a:srgbClr val="50291C"/>
                </a:solidFill>
                <a:latin typeface="Times New Roman"/>
                <a:ea typeface="Times New Roman"/>
                <a:cs typeface="Times New Roman"/>
                <a:sym typeface="Times New Roman"/>
              </a:rPr>
              <a:t>·</a:t>
            </a:r>
            <a:r>
              <a:rPr lang="en-US" sz="3000" dirty="0" err="1">
                <a:solidFill>
                  <a:srgbClr val="50291C"/>
                </a:solidFill>
                <a:latin typeface="Times New Roman"/>
                <a:ea typeface="Times New Roman"/>
                <a:cs typeface="Times New Roman"/>
                <a:sym typeface="Times New Roman"/>
              </a:rPr>
              <a:t>Không</a:t>
            </a:r>
            <a:r>
              <a:rPr lang="en-US" sz="3000" dirty="0">
                <a:solidFill>
                  <a:srgbClr val="50291C"/>
                </a:solidFill>
                <a:latin typeface="Times New Roman"/>
                <a:ea typeface="Times New Roman"/>
                <a:cs typeface="Times New Roman"/>
                <a:sym typeface="Times New Roman"/>
              </a:rPr>
              <a:t> </a:t>
            </a:r>
            <a:r>
              <a:rPr lang="en-US" sz="3000" dirty="0" err="1">
                <a:solidFill>
                  <a:srgbClr val="50291C"/>
                </a:solidFill>
                <a:latin typeface="Times New Roman"/>
                <a:ea typeface="Times New Roman"/>
                <a:cs typeface="Times New Roman"/>
                <a:sym typeface="Times New Roman"/>
              </a:rPr>
              <a:t>cần</a:t>
            </a:r>
            <a:r>
              <a:rPr lang="en-US" sz="3000" dirty="0">
                <a:solidFill>
                  <a:srgbClr val="50291C"/>
                </a:solidFill>
                <a:latin typeface="Times New Roman"/>
                <a:ea typeface="Times New Roman"/>
                <a:cs typeface="Times New Roman"/>
                <a:sym typeface="Times New Roman"/>
              </a:rPr>
              <a:t> </a:t>
            </a:r>
            <a:r>
              <a:rPr lang="en-US" sz="3000" dirty="0" err="1">
                <a:solidFill>
                  <a:srgbClr val="50291C"/>
                </a:solidFill>
                <a:latin typeface="Times New Roman"/>
                <a:ea typeface="Times New Roman"/>
                <a:cs typeface="Times New Roman"/>
                <a:sym typeface="Times New Roman"/>
              </a:rPr>
              <a:t>vùng</a:t>
            </a:r>
            <a:r>
              <a:rPr lang="en-US" sz="3000" dirty="0">
                <a:solidFill>
                  <a:srgbClr val="50291C"/>
                </a:solidFill>
                <a:latin typeface="Times New Roman"/>
                <a:ea typeface="Times New Roman"/>
                <a:cs typeface="Times New Roman"/>
                <a:sym typeface="Times New Roman"/>
              </a:rPr>
              <a:t> </a:t>
            </a:r>
            <a:r>
              <a:rPr lang="en-US" sz="3000" dirty="0" err="1">
                <a:solidFill>
                  <a:srgbClr val="50291C"/>
                </a:solidFill>
                <a:latin typeface="Times New Roman"/>
                <a:ea typeface="Times New Roman"/>
                <a:cs typeface="Times New Roman"/>
                <a:sym typeface="Times New Roman"/>
              </a:rPr>
              <a:t>nhớ</a:t>
            </a:r>
            <a:r>
              <a:rPr lang="en-US" sz="3000" dirty="0">
                <a:solidFill>
                  <a:srgbClr val="50291C"/>
                </a:solidFill>
                <a:latin typeface="Times New Roman"/>
                <a:ea typeface="Times New Roman"/>
                <a:cs typeface="Times New Roman"/>
                <a:sym typeface="Times New Roman"/>
              </a:rPr>
              <a:t> </a:t>
            </a:r>
            <a:r>
              <a:rPr lang="en-US" sz="3000" dirty="0" err="1">
                <a:solidFill>
                  <a:srgbClr val="50291C"/>
                </a:solidFill>
                <a:latin typeface="Times New Roman"/>
                <a:ea typeface="Times New Roman"/>
                <a:cs typeface="Times New Roman"/>
                <a:sym typeface="Times New Roman"/>
              </a:rPr>
              <a:t>liên</a:t>
            </a:r>
            <a:r>
              <a:rPr lang="en-US" sz="3000" dirty="0">
                <a:solidFill>
                  <a:srgbClr val="50291C"/>
                </a:solidFill>
                <a:latin typeface="Times New Roman"/>
                <a:ea typeface="Times New Roman"/>
                <a:cs typeface="Times New Roman"/>
                <a:sym typeface="Times New Roman"/>
              </a:rPr>
              <a:t> </a:t>
            </a:r>
            <a:r>
              <a:rPr lang="en-US" sz="3000" dirty="0" err="1">
                <a:solidFill>
                  <a:srgbClr val="50291C"/>
                </a:solidFill>
                <a:latin typeface="Times New Roman"/>
                <a:ea typeface="Times New Roman"/>
                <a:cs typeface="Times New Roman"/>
                <a:sym typeface="Times New Roman"/>
              </a:rPr>
              <a:t>tiếp</a:t>
            </a:r>
            <a:r>
              <a:rPr lang="en-US" sz="3000" dirty="0">
                <a:solidFill>
                  <a:srgbClr val="50291C"/>
                </a:solidFill>
                <a:latin typeface="Times New Roman"/>
                <a:ea typeface="Times New Roman"/>
                <a:cs typeface="Times New Roman"/>
                <a:sym typeface="Times New Roman"/>
              </a:rPr>
              <a:t>.</a:t>
            </a:r>
          </a:p>
          <a:p>
            <a:pPr algn="ctr">
              <a:lnSpc>
                <a:spcPts val="2700"/>
              </a:lnSpc>
            </a:pPr>
            <a:r>
              <a:rPr lang="en-US" sz="3000" dirty="0">
                <a:solidFill>
                  <a:srgbClr val="50291C"/>
                </a:solidFill>
                <a:latin typeface="Times New Roman"/>
                <a:ea typeface="Times New Roman"/>
                <a:cs typeface="Times New Roman"/>
                <a:sym typeface="Times New Roman"/>
              </a:rPr>
              <a:t>·</a:t>
            </a:r>
            <a:r>
              <a:rPr lang="en-US" sz="3000" dirty="0" err="1">
                <a:solidFill>
                  <a:srgbClr val="50291C"/>
                </a:solidFill>
                <a:latin typeface="Times New Roman"/>
                <a:ea typeface="Times New Roman"/>
                <a:cs typeface="Times New Roman"/>
                <a:sym typeface="Times New Roman"/>
              </a:rPr>
              <a:t>Phù</a:t>
            </a:r>
            <a:r>
              <a:rPr lang="en-US" sz="3000" dirty="0">
                <a:solidFill>
                  <a:srgbClr val="50291C"/>
                </a:solidFill>
                <a:latin typeface="Times New Roman"/>
                <a:ea typeface="Times New Roman"/>
                <a:cs typeface="Times New Roman"/>
                <a:sym typeface="Times New Roman"/>
              </a:rPr>
              <a:t> </a:t>
            </a:r>
            <a:r>
              <a:rPr lang="en-US" sz="3000" dirty="0" err="1">
                <a:solidFill>
                  <a:srgbClr val="50291C"/>
                </a:solidFill>
                <a:latin typeface="Times New Roman"/>
                <a:ea typeface="Times New Roman"/>
                <a:cs typeface="Times New Roman"/>
                <a:sym typeface="Times New Roman"/>
              </a:rPr>
              <a:t>hợp</a:t>
            </a:r>
            <a:r>
              <a:rPr lang="en-US" sz="3000" dirty="0">
                <a:solidFill>
                  <a:srgbClr val="50291C"/>
                </a:solidFill>
                <a:latin typeface="Times New Roman"/>
                <a:ea typeface="Times New Roman"/>
                <a:cs typeface="Times New Roman"/>
                <a:sym typeface="Times New Roman"/>
              </a:rPr>
              <a:t> </a:t>
            </a:r>
            <a:r>
              <a:rPr lang="en-US" sz="3000" dirty="0" err="1">
                <a:solidFill>
                  <a:srgbClr val="50291C"/>
                </a:solidFill>
                <a:latin typeface="Times New Roman"/>
                <a:ea typeface="Times New Roman"/>
                <a:cs typeface="Times New Roman"/>
                <a:sym typeface="Times New Roman"/>
              </a:rPr>
              <a:t>với</a:t>
            </a:r>
            <a:r>
              <a:rPr lang="en-US" sz="3000" dirty="0">
                <a:solidFill>
                  <a:srgbClr val="50291C"/>
                </a:solidFill>
                <a:latin typeface="Times New Roman"/>
                <a:ea typeface="Times New Roman"/>
                <a:cs typeface="Times New Roman"/>
                <a:sym typeface="Times New Roman"/>
              </a:rPr>
              <a:t> </a:t>
            </a:r>
            <a:r>
              <a:rPr lang="en-US" sz="3000" dirty="0" err="1">
                <a:solidFill>
                  <a:srgbClr val="50291C"/>
                </a:solidFill>
                <a:latin typeface="Times New Roman"/>
                <a:ea typeface="Times New Roman"/>
                <a:cs typeface="Times New Roman"/>
                <a:sym typeface="Times New Roman"/>
              </a:rPr>
              <a:t>dữ</a:t>
            </a:r>
            <a:r>
              <a:rPr lang="en-US" sz="3000" dirty="0">
                <a:solidFill>
                  <a:srgbClr val="50291C"/>
                </a:solidFill>
                <a:latin typeface="Times New Roman"/>
                <a:ea typeface="Times New Roman"/>
                <a:cs typeface="Times New Roman"/>
                <a:sym typeface="Times New Roman"/>
              </a:rPr>
              <a:t> </a:t>
            </a:r>
            <a:r>
              <a:rPr lang="en-US" sz="3000" dirty="0" err="1">
                <a:solidFill>
                  <a:srgbClr val="50291C"/>
                </a:solidFill>
                <a:latin typeface="Times New Roman"/>
                <a:ea typeface="Times New Roman"/>
                <a:cs typeface="Times New Roman"/>
                <a:sym typeface="Times New Roman"/>
              </a:rPr>
              <a:t>liệu</a:t>
            </a:r>
            <a:r>
              <a:rPr lang="en-US" sz="3000" dirty="0">
                <a:solidFill>
                  <a:srgbClr val="50291C"/>
                </a:solidFill>
                <a:latin typeface="Times New Roman"/>
                <a:ea typeface="Times New Roman"/>
                <a:cs typeface="Times New Roman"/>
                <a:sym typeface="Times New Roman"/>
              </a:rPr>
              <a:t> </a:t>
            </a:r>
            <a:r>
              <a:rPr lang="en-US" sz="3000" dirty="0" err="1">
                <a:solidFill>
                  <a:srgbClr val="50291C"/>
                </a:solidFill>
                <a:latin typeface="Times New Roman"/>
                <a:ea typeface="Times New Roman"/>
                <a:cs typeface="Times New Roman"/>
                <a:sym typeface="Times New Roman"/>
              </a:rPr>
              <a:t>thay</a:t>
            </a:r>
            <a:r>
              <a:rPr lang="en-US" sz="3000" dirty="0">
                <a:solidFill>
                  <a:srgbClr val="50291C"/>
                </a:solidFill>
                <a:latin typeface="Times New Roman"/>
                <a:ea typeface="Times New Roman"/>
                <a:cs typeface="Times New Roman"/>
                <a:sym typeface="Times New Roman"/>
              </a:rPr>
              <a:t> </a:t>
            </a:r>
            <a:r>
              <a:rPr lang="en-US" sz="3000" dirty="0" err="1">
                <a:solidFill>
                  <a:srgbClr val="50291C"/>
                </a:solidFill>
                <a:latin typeface="Times New Roman"/>
                <a:ea typeface="Times New Roman"/>
                <a:cs typeface="Times New Roman"/>
                <a:sym typeface="Times New Roman"/>
              </a:rPr>
              <a:t>đổi</a:t>
            </a:r>
            <a:r>
              <a:rPr lang="en-US" sz="3000" dirty="0">
                <a:solidFill>
                  <a:srgbClr val="50291C"/>
                </a:solidFill>
                <a:latin typeface="Times New Roman"/>
                <a:ea typeface="Times New Roman"/>
                <a:cs typeface="Times New Roman"/>
                <a:sym typeface="Times New Roman"/>
              </a:rPr>
              <a:t> </a:t>
            </a:r>
            <a:r>
              <a:rPr lang="en-US" sz="3000" dirty="0" err="1">
                <a:solidFill>
                  <a:srgbClr val="50291C"/>
                </a:solidFill>
                <a:latin typeface="Times New Roman"/>
                <a:ea typeface="Times New Roman"/>
                <a:cs typeface="Times New Roman"/>
                <a:sym typeface="Times New Roman"/>
              </a:rPr>
              <a:t>thường</a:t>
            </a:r>
            <a:r>
              <a:rPr lang="en-US" sz="3000" dirty="0">
                <a:solidFill>
                  <a:srgbClr val="50291C"/>
                </a:solidFill>
                <a:latin typeface="Times New Roman"/>
                <a:ea typeface="Times New Roman"/>
                <a:cs typeface="Times New Roman"/>
                <a:sym typeface="Times New Roman"/>
              </a:rPr>
              <a:t> </a:t>
            </a:r>
            <a:r>
              <a:rPr lang="en-US" sz="3000" dirty="0" err="1">
                <a:solidFill>
                  <a:srgbClr val="50291C"/>
                </a:solidFill>
                <a:latin typeface="Times New Roman"/>
                <a:ea typeface="Times New Roman"/>
                <a:cs typeface="Times New Roman"/>
                <a:sym typeface="Times New Roman"/>
              </a:rPr>
              <a:t>xuyên</a:t>
            </a:r>
            <a:r>
              <a:rPr lang="en-US" sz="3000" dirty="0">
                <a:solidFill>
                  <a:srgbClr val="50291C"/>
                </a:solidFill>
                <a:latin typeface="Times New Roman"/>
                <a:ea typeface="Times New Roman"/>
                <a:cs typeface="Times New Roman"/>
                <a:sym typeface="Times New Roman"/>
              </a:rPr>
              <a:t>.</a:t>
            </a:r>
          </a:p>
          <a:p>
            <a:pPr algn="ctr">
              <a:lnSpc>
                <a:spcPts val="2700"/>
              </a:lnSpc>
            </a:pPr>
            <a:endParaRPr lang="en-US" sz="3000" dirty="0">
              <a:solidFill>
                <a:srgbClr val="50291C"/>
              </a:solidFill>
              <a:latin typeface="Times New Roman"/>
              <a:ea typeface="Times New Roman"/>
              <a:cs typeface="Times New Roman"/>
              <a:sym typeface="Times New Roman"/>
            </a:endParaRPr>
          </a:p>
        </p:txBody>
      </p:sp>
      <p:sp>
        <p:nvSpPr>
          <p:cNvPr id="33" name="Freeform 33"/>
          <p:cNvSpPr/>
          <p:nvPr/>
        </p:nvSpPr>
        <p:spPr>
          <a:xfrm>
            <a:off x="10850685" y="8910833"/>
            <a:ext cx="1400713" cy="1334498"/>
          </a:xfrm>
          <a:custGeom>
            <a:avLst/>
            <a:gdLst/>
            <a:ahLst/>
            <a:cxnLst/>
            <a:rect l="l" t="t" r="r" b="b"/>
            <a:pathLst>
              <a:path w="1400713" h="1334498">
                <a:moveTo>
                  <a:pt x="0" y="0"/>
                </a:moveTo>
                <a:lnTo>
                  <a:pt x="1400714" y="0"/>
                </a:lnTo>
                <a:lnTo>
                  <a:pt x="1400714" y="1334498"/>
                </a:lnTo>
                <a:lnTo>
                  <a:pt x="0" y="1334498"/>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34" name="Freeform 34"/>
          <p:cNvSpPr/>
          <p:nvPr/>
        </p:nvSpPr>
        <p:spPr>
          <a:xfrm>
            <a:off x="9875487" y="7839611"/>
            <a:ext cx="975199" cy="929098"/>
          </a:xfrm>
          <a:custGeom>
            <a:avLst/>
            <a:gdLst/>
            <a:ahLst/>
            <a:cxnLst/>
            <a:rect l="l" t="t" r="r" b="b"/>
            <a:pathLst>
              <a:path w="975199" h="929098">
                <a:moveTo>
                  <a:pt x="0" y="0"/>
                </a:moveTo>
                <a:lnTo>
                  <a:pt x="975198" y="0"/>
                </a:lnTo>
                <a:lnTo>
                  <a:pt x="975198" y="929099"/>
                </a:lnTo>
                <a:lnTo>
                  <a:pt x="0" y="929099"/>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35" name="Freeform 35"/>
          <p:cNvSpPr/>
          <p:nvPr/>
        </p:nvSpPr>
        <p:spPr>
          <a:xfrm rot="816167">
            <a:off x="6222452" y="8802556"/>
            <a:ext cx="1400713" cy="1334498"/>
          </a:xfrm>
          <a:custGeom>
            <a:avLst/>
            <a:gdLst/>
            <a:ahLst/>
            <a:cxnLst/>
            <a:rect l="l" t="t" r="r" b="b"/>
            <a:pathLst>
              <a:path w="1400713" h="1334498">
                <a:moveTo>
                  <a:pt x="0" y="0"/>
                </a:moveTo>
                <a:lnTo>
                  <a:pt x="1400713" y="0"/>
                </a:lnTo>
                <a:lnTo>
                  <a:pt x="1400713" y="1334498"/>
                </a:lnTo>
                <a:lnTo>
                  <a:pt x="0" y="1334498"/>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36" name="Freeform 36"/>
          <p:cNvSpPr/>
          <p:nvPr/>
        </p:nvSpPr>
        <p:spPr>
          <a:xfrm>
            <a:off x="1820595" y="2716032"/>
            <a:ext cx="590378" cy="578571"/>
          </a:xfrm>
          <a:custGeom>
            <a:avLst/>
            <a:gdLst/>
            <a:ahLst/>
            <a:cxnLst/>
            <a:rect l="l" t="t" r="r" b="b"/>
            <a:pathLst>
              <a:path w="590378" h="578571">
                <a:moveTo>
                  <a:pt x="0" y="0"/>
                </a:moveTo>
                <a:lnTo>
                  <a:pt x="590379" y="0"/>
                </a:lnTo>
                <a:lnTo>
                  <a:pt x="590379" y="578570"/>
                </a:lnTo>
                <a:lnTo>
                  <a:pt x="0" y="578570"/>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sp>
      <p:sp>
        <p:nvSpPr>
          <p:cNvPr id="37" name="AutoShape 37"/>
          <p:cNvSpPr/>
          <p:nvPr/>
        </p:nvSpPr>
        <p:spPr>
          <a:xfrm>
            <a:off x="1820624" y="1981696"/>
            <a:ext cx="15729835" cy="23440"/>
          </a:xfrm>
          <a:prstGeom prst="line">
            <a:avLst/>
          </a:prstGeom>
          <a:ln w="38100" cap="flat">
            <a:solidFill>
              <a:srgbClr val="000000"/>
            </a:solidFill>
            <a:prstDash val="solid"/>
            <a:headEnd type="none" w="sm" len="sm"/>
            <a:tailEnd type="none" w="sm" len="sm"/>
          </a:ln>
        </p:spPr>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3">
                                            <p:txEl>
                                              <p:pRg st="0" end="0"/>
                                            </p:txEl>
                                          </p:spTgt>
                                        </p:tgtEl>
                                        <p:attrNameLst>
                                          <p:attrName>style.visibility</p:attrName>
                                        </p:attrNameLst>
                                      </p:cBhvr>
                                      <p:to>
                                        <p:strVal val="visible"/>
                                      </p:to>
                                    </p:set>
                                    <p:animEffect transition="in" filter="fade">
                                      <p:cBhvr>
                                        <p:cTn id="7" dur="1000"/>
                                        <p:tgtEl>
                                          <p:spTgt spid="23">
                                            <p:txEl>
                                              <p:pRg st="0" end="0"/>
                                            </p:txEl>
                                          </p:spTgt>
                                        </p:tgtEl>
                                      </p:cBhvr>
                                    </p:animEffect>
                                    <p:anim calcmode="lin" valueType="num">
                                      <p:cBhvr>
                                        <p:cTn id="8" dur="1000" fill="hold"/>
                                        <p:tgtEl>
                                          <p:spTgt spid="2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9"/>
                                        </p:tgtEl>
                                        <p:attrNameLst>
                                          <p:attrName>style.visibility</p:attrName>
                                        </p:attrNameLst>
                                      </p:cBhvr>
                                      <p:to>
                                        <p:strVal val="visible"/>
                                      </p:to>
                                    </p:set>
                                    <p:animEffect transition="in" filter="fade">
                                      <p:cBhvr>
                                        <p:cTn id="14" dur="1000"/>
                                        <p:tgtEl>
                                          <p:spTgt spid="19"/>
                                        </p:tgtEl>
                                      </p:cBhvr>
                                    </p:animEffect>
                                    <p:anim calcmode="lin" valueType="num">
                                      <p:cBhvr>
                                        <p:cTn id="15" dur="1000" fill="hold"/>
                                        <p:tgtEl>
                                          <p:spTgt spid="19"/>
                                        </p:tgtEl>
                                        <p:attrNameLst>
                                          <p:attrName>ppt_x</p:attrName>
                                        </p:attrNameLst>
                                      </p:cBhvr>
                                      <p:tavLst>
                                        <p:tav tm="0">
                                          <p:val>
                                            <p:strVal val="#ppt_x"/>
                                          </p:val>
                                        </p:tav>
                                        <p:tav tm="100000">
                                          <p:val>
                                            <p:strVal val="#ppt_x"/>
                                          </p:val>
                                        </p:tav>
                                      </p:tavLst>
                                    </p:anim>
                                    <p:anim calcmode="lin" valueType="num">
                                      <p:cBhvr>
                                        <p:cTn id="16"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22">
                                            <p:txEl>
                                              <p:pRg st="0" end="0"/>
                                            </p:txEl>
                                          </p:spTgt>
                                        </p:tgtEl>
                                        <p:attrNameLst>
                                          <p:attrName>style.visibility</p:attrName>
                                        </p:attrNameLst>
                                      </p:cBhvr>
                                      <p:to>
                                        <p:strVal val="visible"/>
                                      </p:to>
                                    </p:set>
                                    <p:animEffect transition="in" filter="fade">
                                      <p:cBhvr>
                                        <p:cTn id="21" dur="1000"/>
                                        <p:tgtEl>
                                          <p:spTgt spid="22">
                                            <p:txEl>
                                              <p:pRg st="0" end="0"/>
                                            </p:txEl>
                                          </p:spTgt>
                                        </p:tgtEl>
                                      </p:cBhvr>
                                    </p:animEffect>
                                    <p:anim calcmode="lin" valueType="num">
                                      <p:cBhvr>
                                        <p:cTn id="22" dur="1000" fill="hold"/>
                                        <p:tgtEl>
                                          <p:spTgt spid="22">
                                            <p:txEl>
                                              <p:pRg st="0" end="0"/>
                                            </p:txEl>
                                          </p:spTgt>
                                        </p:tgtEl>
                                        <p:attrNameLst>
                                          <p:attrName>ppt_x</p:attrName>
                                        </p:attrNameLst>
                                      </p:cBhvr>
                                      <p:tavLst>
                                        <p:tav tm="0">
                                          <p:val>
                                            <p:strVal val="#ppt_x"/>
                                          </p:val>
                                        </p:tav>
                                        <p:tav tm="100000">
                                          <p:val>
                                            <p:strVal val="#ppt_x"/>
                                          </p:val>
                                        </p:tav>
                                      </p:tavLst>
                                    </p:anim>
                                    <p:anim calcmode="lin" valueType="num">
                                      <p:cBhvr>
                                        <p:cTn id="23" dur="1000" fill="hold"/>
                                        <p:tgtEl>
                                          <p:spTgt spid="22">
                                            <p:txEl>
                                              <p:pRg st="0" end="0"/>
                                            </p:txEl>
                                          </p:spTgt>
                                        </p:tgtEl>
                                        <p:attrNameLst>
                                          <p:attrName>ppt_y</p:attrName>
                                        </p:attrNameLst>
                                      </p:cBhvr>
                                      <p:tavLst>
                                        <p:tav tm="0">
                                          <p:val>
                                            <p:strVal val="#ppt_y+.1"/>
                                          </p:val>
                                        </p:tav>
                                        <p:tav tm="100000">
                                          <p:val>
                                            <p:strVal val="#ppt_y"/>
                                          </p:val>
                                        </p:tav>
                                      </p:tavLst>
                                    </p:anim>
                                  </p:childTnLst>
                                </p:cTn>
                              </p:par>
                              <p:par>
                                <p:cTn id="24" presetID="42" presetClass="entr" presetSubtype="0" fill="hold" nodeType="withEffect">
                                  <p:stCondLst>
                                    <p:cond delay="0"/>
                                  </p:stCondLst>
                                  <p:childTnLst>
                                    <p:set>
                                      <p:cBhvr>
                                        <p:cTn id="25" dur="1" fill="hold">
                                          <p:stCondLst>
                                            <p:cond delay="0"/>
                                          </p:stCondLst>
                                        </p:cTn>
                                        <p:tgtEl>
                                          <p:spTgt spid="22">
                                            <p:txEl>
                                              <p:pRg st="1" end="1"/>
                                            </p:txEl>
                                          </p:spTgt>
                                        </p:tgtEl>
                                        <p:attrNameLst>
                                          <p:attrName>style.visibility</p:attrName>
                                        </p:attrNameLst>
                                      </p:cBhvr>
                                      <p:to>
                                        <p:strVal val="visible"/>
                                      </p:to>
                                    </p:set>
                                    <p:animEffect transition="in" filter="fade">
                                      <p:cBhvr>
                                        <p:cTn id="26" dur="1000"/>
                                        <p:tgtEl>
                                          <p:spTgt spid="22">
                                            <p:txEl>
                                              <p:pRg st="1" end="1"/>
                                            </p:txEl>
                                          </p:spTgt>
                                        </p:tgtEl>
                                      </p:cBhvr>
                                    </p:animEffect>
                                    <p:anim calcmode="lin" valueType="num">
                                      <p:cBhvr>
                                        <p:cTn id="27" dur="1000" fill="hold"/>
                                        <p:tgtEl>
                                          <p:spTgt spid="22">
                                            <p:txEl>
                                              <p:pRg st="1" end="1"/>
                                            </p:txEl>
                                          </p:spTgt>
                                        </p:tgtEl>
                                        <p:attrNameLst>
                                          <p:attrName>ppt_x</p:attrName>
                                        </p:attrNameLst>
                                      </p:cBhvr>
                                      <p:tavLst>
                                        <p:tav tm="0">
                                          <p:val>
                                            <p:strVal val="#ppt_x"/>
                                          </p:val>
                                        </p:tav>
                                        <p:tav tm="100000">
                                          <p:val>
                                            <p:strVal val="#ppt_x"/>
                                          </p:val>
                                        </p:tav>
                                      </p:tavLst>
                                    </p:anim>
                                    <p:anim calcmode="lin" valueType="num">
                                      <p:cBhvr>
                                        <p:cTn id="28" dur="1000" fill="hold"/>
                                        <p:tgtEl>
                                          <p:spTgt spid="22">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nodeType="clickEffect">
                                  <p:stCondLst>
                                    <p:cond delay="0"/>
                                  </p:stCondLst>
                                  <p:childTnLst>
                                    <p:set>
                                      <p:cBhvr>
                                        <p:cTn id="32" dur="1" fill="hold">
                                          <p:stCondLst>
                                            <p:cond delay="0"/>
                                          </p:stCondLst>
                                        </p:cTn>
                                        <p:tgtEl>
                                          <p:spTgt spid="29"/>
                                        </p:tgtEl>
                                        <p:attrNameLst>
                                          <p:attrName>style.visibility</p:attrName>
                                        </p:attrNameLst>
                                      </p:cBhvr>
                                      <p:to>
                                        <p:strVal val="visible"/>
                                      </p:to>
                                    </p:set>
                                    <p:animEffect transition="in" filter="fade">
                                      <p:cBhvr>
                                        <p:cTn id="33" dur="1000"/>
                                        <p:tgtEl>
                                          <p:spTgt spid="29"/>
                                        </p:tgtEl>
                                      </p:cBhvr>
                                    </p:animEffect>
                                    <p:anim calcmode="lin" valueType="num">
                                      <p:cBhvr>
                                        <p:cTn id="34" dur="1000" fill="hold"/>
                                        <p:tgtEl>
                                          <p:spTgt spid="29"/>
                                        </p:tgtEl>
                                        <p:attrNameLst>
                                          <p:attrName>ppt_x</p:attrName>
                                        </p:attrNameLst>
                                      </p:cBhvr>
                                      <p:tavLst>
                                        <p:tav tm="0">
                                          <p:val>
                                            <p:strVal val="#ppt_x"/>
                                          </p:val>
                                        </p:tav>
                                        <p:tav tm="100000">
                                          <p:val>
                                            <p:strVal val="#ppt_x"/>
                                          </p:val>
                                        </p:tav>
                                      </p:tavLst>
                                    </p:anim>
                                    <p:anim calcmode="lin" valueType="num">
                                      <p:cBhvr>
                                        <p:cTn id="35"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nodeType="clickEffect">
                                  <p:stCondLst>
                                    <p:cond delay="0"/>
                                  </p:stCondLst>
                                  <p:childTnLst>
                                    <p:set>
                                      <p:cBhvr>
                                        <p:cTn id="39" dur="1" fill="hold">
                                          <p:stCondLst>
                                            <p:cond delay="0"/>
                                          </p:stCondLst>
                                        </p:cTn>
                                        <p:tgtEl>
                                          <p:spTgt spid="32">
                                            <p:txEl>
                                              <p:pRg st="0" end="0"/>
                                            </p:txEl>
                                          </p:spTgt>
                                        </p:tgtEl>
                                        <p:attrNameLst>
                                          <p:attrName>style.visibility</p:attrName>
                                        </p:attrNameLst>
                                      </p:cBhvr>
                                      <p:to>
                                        <p:strVal val="visible"/>
                                      </p:to>
                                    </p:set>
                                    <p:animEffect transition="in" filter="fade">
                                      <p:cBhvr>
                                        <p:cTn id="40" dur="1000"/>
                                        <p:tgtEl>
                                          <p:spTgt spid="32">
                                            <p:txEl>
                                              <p:pRg st="0" end="0"/>
                                            </p:txEl>
                                          </p:spTgt>
                                        </p:tgtEl>
                                      </p:cBhvr>
                                    </p:animEffect>
                                    <p:anim calcmode="lin" valueType="num">
                                      <p:cBhvr>
                                        <p:cTn id="41" dur="1000" fill="hold"/>
                                        <p:tgtEl>
                                          <p:spTgt spid="32">
                                            <p:txEl>
                                              <p:pRg st="0" end="0"/>
                                            </p:txEl>
                                          </p:spTgt>
                                        </p:tgtEl>
                                        <p:attrNameLst>
                                          <p:attrName>ppt_x</p:attrName>
                                        </p:attrNameLst>
                                      </p:cBhvr>
                                      <p:tavLst>
                                        <p:tav tm="0">
                                          <p:val>
                                            <p:strVal val="#ppt_x"/>
                                          </p:val>
                                        </p:tav>
                                        <p:tav tm="100000">
                                          <p:val>
                                            <p:strVal val="#ppt_x"/>
                                          </p:val>
                                        </p:tav>
                                      </p:tavLst>
                                    </p:anim>
                                    <p:anim calcmode="lin" valueType="num">
                                      <p:cBhvr>
                                        <p:cTn id="42" dur="1000" fill="hold"/>
                                        <p:tgtEl>
                                          <p:spTgt spid="32">
                                            <p:txEl>
                                              <p:pRg st="0" end="0"/>
                                            </p:txEl>
                                          </p:spTgt>
                                        </p:tgtEl>
                                        <p:attrNameLst>
                                          <p:attrName>ppt_y</p:attrName>
                                        </p:attrNameLst>
                                      </p:cBhvr>
                                      <p:tavLst>
                                        <p:tav tm="0">
                                          <p:val>
                                            <p:strVal val="#ppt_y+.1"/>
                                          </p:val>
                                        </p:tav>
                                        <p:tav tm="100000">
                                          <p:val>
                                            <p:strVal val="#ppt_y"/>
                                          </p:val>
                                        </p:tav>
                                      </p:tavLst>
                                    </p:anim>
                                  </p:childTnLst>
                                </p:cTn>
                              </p:par>
                              <p:par>
                                <p:cTn id="43" presetID="42" presetClass="entr" presetSubtype="0" fill="hold" nodeType="withEffect">
                                  <p:stCondLst>
                                    <p:cond delay="0"/>
                                  </p:stCondLst>
                                  <p:childTnLst>
                                    <p:set>
                                      <p:cBhvr>
                                        <p:cTn id="44" dur="1" fill="hold">
                                          <p:stCondLst>
                                            <p:cond delay="0"/>
                                          </p:stCondLst>
                                        </p:cTn>
                                        <p:tgtEl>
                                          <p:spTgt spid="32">
                                            <p:txEl>
                                              <p:pRg st="1" end="1"/>
                                            </p:txEl>
                                          </p:spTgt>
                                        </p:tgtEl>
                                        <p:attrNameLst>
                                          <p:attrName>style.visibility</p:attrName>
                                        </p:attrNameLst>
                                      </p:cBhvr>
                                      <p:to>
                                        <p:strVal val="visible"/>
                                      </p:to>
                                    </p:set>
                                    <p:animEffect transition="in" filter="fade">
                                      <p:cBhvr>
                                        <p:cTn id="45" dur="1000"/>
                                        <p:tgtEl>
                                          <p:spTgt spid="32">
                                            <p:txEl>
                                              <p:pRg st="1" end="1"/>
                                            </p:txEl>
                                          </p:spTgt>
                                        </p:tgtEl>
                                      </p:cBhvr>
                                    </p:animEffect>
                                    <p:anim calcmode="lin" valueType="num">
                                      <p:cBhvr>
                                        <p:cTn id="46" dur="1000" fill="hold"/>
                                        <p:tgtEl>
                                          <p:spTgt spid="32">
                                            <p:txEl>
                                              <p:pRg st="1" end="1"/>
                                            </p:txEl>
                                          </p:spTgt>
                                        </p:tgtEl>
                                        <p:attrNameLst>
                                          <p:attrName>ppt_x</p:attrName>
                                        </p:attrNameLst>
                                      </p:cBhvr>
                                      <p:tavLst>
                                        <p:tav tm="0">
                                          <p:val>
                                            <p:strVal val="#ppt_x"/>
                                          </p:val>
                                        </p:tav>
                                        <p:tav tm="100000">
                                          <p:val>
                                            <p:strVal val="#ppt_x"/>
                                          </p:val>
                                        </p:tav>
                                      </p:tavLst>
                                    </p:anim>
                                    <p:anim calcmode="lin" valueType="num">
                                      <p:cBhvr>
                                        <p:cTn id="47" dur="1000" fill="hold"/>
                                        <p:tgtEl>
                                          <p:spTgt spid="32">
                                            <p:txEl>
                                              <p:pRg st="1" end="1"/>
                                            </p:txEl>
                                          </p:spTgt>
                                        </p:tgtEl>
                                        <p:attrNameLst>
                                          <p:attrName>ppt_y</p:attrName>
                                        </p:attrNameLst>
                                      </p:cBhvr>
                                      <p:tavLst>
                                        <p:tav tm="0">
                                          <p:val>
                                            <p:strVal val="#ppt_y+.1"/>
                                          </p:val>
                                        </p:tav>
                                        <p:tav tm="100000">
                                          <p:val>
                                            <p:strVal val="#ppt_y"/>
                                          </p:val>
                                        </p:tav>
                                      </p:tavLst>
                                    </p:anim>
                                  </p:childTnLst>
                                </p:cTn>
                              </p:par>
                              <p:par>
                                <p:cTn id="48" presetID="42" presetClass="entr" presetSubtype="0" fill="hold" nodeType="withEffect">
                                  <p:stCondLst>
                                    <p:cond delay="0"/>
                                  </p:stCondLst>
                                  <p:childTnLst>
                                    <p:set>
                                      <p:cBhvr>
                                        <p:cTn id="49" dur="1" fill="hold">
                                          <p:stCondLst>
                                            <p:cond delay="0"/>
                                          </p:stCondLst>
                                        </p:cTn>
                                        <p:tgtEl>
                                          <p:spTgt spid="32">
                                            <p:txEl>
                                              <p:pRg st="2" end="2"/>
                                            </p:txEl>
                                          </p:spTgt>
                                        </p:tgtEl>
                                        <p:attrNameLst>
                                          <p:attrName>style.visibility</p:attrName>
                                        </p:attrNameLst>
                                      </p:cBhvr>
                                      <p:to>
                                        <p:strVal val="visible"/>
                                      </p:to>
                                    </p:set>
                                    <p:animEffect transition="in" filter="fade">
                                      <p:cBhvr>
                                        <p:cTn id="50" dur="1000"/>
                                        <p:tgtEl>
                                          <p:spTgt spid="32">
                                            <p:txEl>
                                              <p:pRg st="2" end="2"/>
                                            </p:txEl>
                                          </p:spTgt>
                                        </p:tgtEl>
                                      </p:cBhvr>
                                    </p:animEffect>
                                    <p:anim calcmode="lin" valueType="num">
                                      <p:cBhvr>
                                        <p:cTn id="51" dur="1000" fill="hold"/>
                                        <p:tgtEl>
                                          <p:spTgt spid="32">
                                            <p:txEl>
                                              <p:pRg st="2" end="2"/>
                                            </p:txEl>
                                          </p:spTgt>
                                        </p:tgtEl>
                                        <p:attrNameLst>
                                          <p:attrName>ppt_x</p:attrName>
                                        </p:attrNameLst>
                                      </p:cBhvr>
                                      <p:tavLst>
                                        <p:tav tm="0">
                                          <p:val>
                                            <p:strVal val="#ppt_x"/>
                                          </p:val>
                                        </p:tav>
                                        <p:tav tm="100000">
                                          <p:val>
                                            <p:strVal val="#ppt_x"/>
                                          </p:val>
                                        </p:tav>
                                      </p:tavLst>
                                    </p:anim>
                                    <p:anim calcmode="lin" valueType="num">
                                      <p:cBhvr>
                                        <p:cTn id="52" dur="1000" fill="hold"/>
                                        <p:tgtEl>
                                          <p:spTgt spid="32">
                                            <p:txEl>
                                              <p:pRg st="2" end="2"/>
                                            </p:txEl>
                                          </p:spTgt>
                                        </p:tgtEl>
                                        <p:attrNameLst>
                                          <p:attrName>ppt_y</p:attrName>
                                        </p:attrNameLst>
                                      </p:cBhvr>
                                      <p:tavLst>
                                        <p:tav tm="0">
                                          <p:val>
                                            <p:strVal val="#ppt_y+.1"/>
                                          </p:val>
                                        </p:tav>
                                        <p:tav tm="100000">
                                          <p:val>
                                            <p:strVal val="#ppt_y"/>
                                          </p:val>
                                        </p:tav>
                                      </p:tavLst>
                                    </p:anim>
                                  </p:childTnLst>
                                </p:cTn>
                              </p:par>
                              <p:par>
                                <p:cTn id="53" presetID="42" presetClass="entr" presetSubtype="0" fill="hold" nodeType="withEffect">
                                  <p:stCondLst>
                                    <p:cond delay="0"/>
                                  </p:stCondLst>
                                  <p:childTnLst>
                                    <p:set>
                                      <p:cBhvr>
                                        <p:cTn id="54" dur="1" fill="hold">
                                          <p:stCondLst>
                                            <p:cond delay="0"/>
                                          </p:stCondLst>
                                        </p:cTn>
                                        <p:tgtEl>
                                          <p:spTgt spid="32">
                                            <p:txEl>
                                              <p:pRg st="3" end="3"/>
                                            </p:txEl>
                                          </p:spTgt>
                                        </p:tgtEl>
                                        <p:attrNameLst>
                                          <p:attrName>style.visibility</p:attrName>
                                        </p:attrNameLst>
                                      </p:cBhvr>
                                      <p:to>
                                        <p:strVal val="visible"/>
                                      </p:to>
                                    </p:set>
                                    <p:animEffect transition="in" filter="fade">
                                      <p:cBhvr>
                                        <p:cTn id="55" dur="1000"/>
                                        <p:tgtEl>
                                          <p:spTgt spid="32">
                                            <p:txEl>
                                              <p:pRg st="3" end="3"/>
                                            </p:txEl>
                                          </p:spTgt>
                                        </p:tgtEl>
                                      </p:cBhvr>
                                    </p:animEffect>
                                    <p:anim calcmode="lin" valueType="num">
                                      <p:cBhvr>
                                        <p:cTn id="56" dur="1000" fill="hold"/>
                                        <p:tgtEl>
                                          <p:spTgt spid="32">
                                            <p:txEl>
                                              <p:pRg st="3" end="3"/>
                                            </p:txEl>
                                          </p:spTgt>
                                        </p:tgtEl>
                                        <p:attrNameLst>
                                          <p:attrName>ppt_x</p:attrName>
                                        </p:attrNameLst>
                                      </p:cBhvr>
                                      <p:tavLst>
                                        <p:tav tm="0">
                                          <p:val>
                                            <p:strVal val="#ppt_x"/>
                                          </p:val>
                                        </p:tav>
                                        <p:tav tm="100000">
                                          <p:val>
                                            <p:strVal val="#ppt_x"/>
                                          </p:val>
                                        </p:tav>
                                      </p:tavLst>
                                    </p:anim>
                                    <p:anim calcmode="lin" valueType="num">
                                      <p:cBhvr>
                                        <p:cTn id="57" dur="1000" fill="hold"/>
                                        <p:tgtEl>
                                          <p:spTgt spid="32">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42" presetClass="entr" presetSubtype="0" fill="hold" nodeType="click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1000"/>
                                        <p:tgtEl>
                                          <p:spTgt spid="25"/>
                                        </p:tgtEl>
                                      </p:cBhvr>
                                    </p:animEffect>
                                    <p:anim calcmode="lin" valueType="num">
                                      <p:cBhvr>
                                        <p:cTn id="63" dur="1000" fill="hold"/>
                                        <p:tgtEl>
                                          <p:spTgt spid="25"/>
                                        </p:tgtEl>
                                        <p:attrNameLst>
                                          <p:attrName>ppt_x</p:attrName>
                                        </p:attrNameLst>
                                      </p:cBhvr>
                                      <p:tavLst>
                                        <p:tav tm="0">
                                          <p:val>
                                            <p:strVal val="#ppt_x"/>
                                          </p:val>
                                        </p:tav>
                                        <p:tav tm="100000">
                                          <p:val>
                                            <p:strVal val="#ppt_x"/>
                                          </p:val>
                                        </p:tav>
                                      </p:tavLst>
                                    </p:anim>
                                    <p:anim calcmode="lin" valueType="num">
                                      <p:cBhvr>
                                        <p:cTn id="64"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42" presetClass="entr" presetSubtype="0" fill="hold" nodeType="clickEffect">
                                  <p:stCondLst>
                                    <p:cond delay="0"/>
                                  </p:stCondLst>
                                  <p:childTnLst>
                                    <p:set>
                                      <p:cBhvr>
                                        <p:cTn id="68" dur="1" fill="hold">
                                          <p:stCondLst>
                                            <p:cond delay="0"/>
                                          </p:stCondLst>
                                        </p:cTn>
                                        <p:tgtEl>
                                          <p:spTgt spid="28">
                                            <p:txEl>
                                              <p:pRg st="0" end="0"/>
                                            </p:txEl>
                                          </p:spTgt>
                                        </p:tgtEl>
                                        <p:attrNameLst>
                                          <p:attrName>style.visibility</p:attrName>
                                        </p:attrNameLst>
                                      </p:cBhvr>
                                      <p:to>
                                        <p:strVal val="visible"/>
                                      </p:to>
                                    </p:set>
                                    <p:animEffect transition="in" filter="fade">
                                      <p:cBhvr>
                                        <p:cTn id="69" dur="1000"/>
                                        <p:tgtEl>
                                          <p:spTgt spid="28">
                                            <p:txEl>
                                              <p:pRg st="0" end="0"/>
                                            </p:txEl>
                                          </p:spTgt>
                                        </p:tgtEl>
                                      </p:cBhvr>
                                    </p:animEffect>
                                    <p:anim calcmode="lin" valueType="num">
                                      <p:cBhvr>
                                        <p:cTn id="70" dur="1000" fill="hold"/>
                                        <p:tgtEl>
                                          <p:spTgt spid="28">
                                            <p:txEl>
                                              <p:pRg st="0" end="0"/>
                                            </p:txEl>
                                          </p:spTgt>
                                        </p:tgtEl>
                                        <p:attrNameLst>
                                          <p:attrName>ppt_x</p:attrName>
                                        </p:attrNameLst>
                                      </p:cBhvr>
                                      <p:tavLst>
                                        <p:tav tm="0">
                                          <p:val>
                                            <p:strVal val="#ppt_x"/>
                                          </p:val>
                                        </p:tav>
                                        <p:tav tm="100000">
                                          <p:val>
                                            <p:strVal val="#ppt_x"/>
                                          </p:val>
                                        </p:tav>
                                      </p:tavLst>
                                    </p:anim>
                                    <p:anim calcmode="lin" valueType="num">
                                      <p:cBhvr>
                                        <p:cTn id="71" dur="1000" fill="hold"/>
                                        <p:tgtEl>
                                          <p:spTgt spid="28">
                                            <p:txEl>
                                              <p:pRg st="0" end="0"/>
                                            </p:txEl>
                                          </p:spTgt>
                                        </p:tgtEl>
                                        <p:attrNameLst>
                                          <p:attrName>ppt_y</p:attrName>
                                        </p:attrNameLst>
                                      </p:cBhvr>
                                      <p:tavLst>
                                        <p:tav tm="0">
                                          <p:val>
                                            <p:strVal val="#ppt_y+.1"/>
                                          </p:val>
                                        </p:tav>
                                        <p:tav tm="100000">
                                          <p:val>
                                            <p:strVal val="#ppt_y"/>
                                          </p:val>
                                        </p:tav>
                                      </p:tavLst>
                                    </p:anim>
                                  </p:childTnLst>
                                </p:cTn>
                              </p:par>
                              <p:par>
                                <p:cTn id="72" presetID="42" presetClass="entr" presetSubtype="0" fill="hold" nodeType="withEffect">
                                  <p:stCondLst>
                                    <p:cond delay="0"/>
                                  </p:stCondLst>
                                  <p:childTnLst>
                                    <p:set>
                                      <p:cBhvr>
                                        <p:cTn id="73" dur="1" fill="hold">
                                          <p:stCondLst>
                                            <p:cond delay="0"/>
                                          </p:stCondLst>
                                        </p:cTn>
                                        <p:tgtEl>
                                          <p:spTgt spid="28">
                                            <p:txEl>
                                              <p:pRg st="1" end="1"/>
                                            </p:txEl>
                                          </p:spTgt>
                                        </p:tgtEl>
                                        <p:attrNameLst>
                                          <p:attrName>style.visibility</p:attrName>
                                        </p:attrNameLst>
                                      </p:cBhvr>
                                      <p:to>
                                        <p:strVal val="visible"/>
                                      </p:to>
                                    </p:set>
                                    <p:animEffect transition="in" filter="fade">
                                      <p:cBhvr>
                                        <p:cTn id="74" dur="1000"/>
                                        <p:tgtEl>
                                          <p:spTgt spid="28">
                                            <p:txEl>
                                              <p:pRg st="1" end="1"/>
                                            </p:txEl>
                                          </p:spTgt>
                                        </p:tgtEl>
                                      </p:cBhvr>
                                    </p:animEffect>
                                    <p:anim calcmode="lin" valueType="num">
                                      <p:cBhvr>
                                        <p:cTn id="75" dur="1000" fill="hold"/>
                                        <p:tgtEl>
                                          <p:spTgt spid="28">
                                            <p:txEl>
                                              <p:pRg st="1" end="1"/>
                                            </p:txEl>
                                          </p:spTgt>
                                        </p:tgtEl>
                                        <p:attrNameLst>
                                          <p:attrName>ppt_x</p:attrName>
                                        </p:attrNameLst>
                                      </p:cBhvr>
                                      <p:tavLst>
                                        <p:tav tm="0">
                                          <p:val>
                                            <p:strVal val="#ppt_x"/>
                                          </p:val>
                                        </p:tav>
                                        <p:tav tm="100000">
                                          <p:val>
                                            <p:strVal val="#ppt_x"/>
                                          </p:val>
                                        </p:tav>
                                      </p:tavLst>
                                    </p:anim>
                                    <p:anim calcmode="lin" valueType="num">
                                      <p:cBhvr>
                                        <p:cTn id="76" dur="1000" fill="hold"/>
                                        <p:tgtEl>
                                          <p:spTgt spid="28">
                                            <p:txEl>
                                              <p:pRg st="1" end="1"/>
                                            </p:txEl>
                                          </p:spTgt>
                                        </p:tgtEl>
                                        <p:attrNameLst>
                                          <p:attrName>ppt_y</p:attrName>
                                        </p:attrNameLst>
                                      </p:cBhvr>
                                      <p:tavLst>
                                        <p:tav tm="0">
                                          <p:val>
                                            <p:strVal val="#ppt_y+.1"/>
                                          </p:val>
                                        </p:tav>
                                        <p:tav tm="100000">
                                          <p:val>
                                            <p:strVal val="#ppt_y"/>
                                          </p:val>
                                        </p:tav>
                                      </p:tavLst>
                                    </p:anim>
                                  </p:childTnLst>
                                </p:cTn>
                              </p:par>
                              <p:par>
                                <p:cTn id="77" presetID="42" presetClass="entr" presetSubtype="0" fill="hold" nodeType="withEffect">
                                  <p:stCondLst>
                                    <p:cond delay="0"/>
                                  </p:stCondLst>
                                  <p:childTnLst>
                                    <p:set>
                                      <p:cBhvr>
                                        <p:cTn id="78" dur="1" fill="hold">
                                          <p:stCondLst>
                                            <p:cond delay="0"/>
                                          </p:stCondLst>
                                        </p:cTn>
                                        <p:tgtEl>
                                          <p:spTgt spid="28">
                                            <p:txEl>
                                              <p:pRg st="2" end="2"/>
                                            </p:txEl>
                                          </p:spTgt>
                                        </p:tgtEl>
                                        <p:attrNameLst>
                                          <p:attrName>style.visibility</p:attrName>
                                        </p:attrNameLst>
                                      </p:cBhvr>
                                      <p:to>
                                        <p:strVal val="visible"/>
                                      </p:to>
                                    </p:set>
                                    <p:animEffect transition="in" filter="fade">
                                      <p:cBhvr>
                                        <p:cTn id="79" dur="1000"/>
                                        <p:tgtEl>
                                          <p:spTgt spid="28">
                                            <p:txEl>
                                              <p:pRg st="2" end="2"/>
                                            </p:txEl>
                                          </p:spTgt>
                                        </p:tgtEl>
                                      </p:cBhvr>
                                    </p:animEffect>
                                    <p:anim calcmode="lin" valueType="num">
                                      <p:cBhvr>
                                        <p:cTn id="80" dur="1000" fill="hold"/>
                                        <p:tgtEl>
                                          <p:spTgt spid="28">
                                            <p:txEl>
                                              <p:pRg st="2" end="2"/>
                                            </p:txEl>
                                          </p:spTgt>
                                        </p:tgtEl>
                                        <p:attrNameLst>
                                          <p:attrName>ppt_x</p:attrName>
                                        </p:attrNameLst>
                                      </p:cBhvr>
                                      <p:tavLst>
                                        <p:tav tm="0">
                                          <p:val>
                                            <p:strVal val="#ppt_x"/>
                                          </p:val>
                                        </p:tav>
                                        <p:tav tm="100000">
                                          <p:val>
                                            <p:strVal val="#ppt_x"/>
                                          </p:val>
                                        </p:tav>
                                      </p:tavLst>
                                    </p:anim>
                                    <p:anim calcmode="lin" valueType="num">
                                      <p:cBhvr>
                                        <p:cTn id="81" dur="1000" fill="hold"/>
                                        <p:tgtEl>
                                          <p:spTgt spid="28">
                                            <p:txEl>
                                              <p:pRg st="2" end="2"/>
                                            </p:txEl>
                                          </p:spTgt>
                                        </p:tgtEl>
                                        <p:attrNameLst>
                                          <p:attrName>ppt_y</p:attrName>
                                        </p:attrNameLst>
                                      </p:cBhvr>
                                      <p:tavLst>
                                        <p:tav tm="0">
                                          <p:val>
                                            <p:strVal val="#ppt_y+.1"/>
                                          </p:val>
                                        </p:tav>
                                        <p:tav tm="100000">
                                          <p:val>
                                            <p:strVal val="#ppt_y"/>
                                          </p:val>
                                        </p:tav>
                                      </p:tavLst>
                                    </p:anim>
                                  </p:childTnLst>
                                </p:cTn>
                              </p:par>
                              <p:par>
                                <p:cTn id="82" presetID="42" presetClass="entr" presetSubtype="0" fill="hold" nodeType="withEffect">
                                  <p:stCondLst>
                                    <p:cond delay="0"/>
                                  </p:stCondLst>
                                  <p:childTnLst>
                                    <p:set>
                                      <p:cBhvr>
                                        <p:cTn id="83" dur="1" fill="hold">
                                          <p:stCondLst>
                                            <p:cond delay="0"/>
                                          </p:stCondLst>
                                        </p:cTn>
                                        <p:tgtEl>
                                          <p:spTgt spid="28">
                                            <p:txEl>
                                              <p:pRg st="3" end="3"/>
                                            </p:txEl>
                                          </p:spTgt>
                                        </p:tgtEl>
                                        <p:attrNameLst>
                                          <p:attrName>style.visibility</p:attrName>
                                        </p:attrNameLst>
                                      </p:cBhvr>
                                      <p:to>
                                        <p:strVal val="visible"/>
                                      </p:to>
                                    </p:set>
                                    <p:animEffect transition="in" filter="fade">
                                      <p:cBhvr>
                                        <p:cTn id="84" dur="1000"/>
                                        <p:tgtEl>
                                          <p:spTgt spid="28">
                                            <p:txEl>
                                              <p:pRg st="3" end="3"/>
                                            </p:txEl>
                                          </p:spTgt>
                                        </p:tgtEl>
                                      </p:cBhvr>
                                    </p:animEffect>
                                    <p:anim calcmode="lin" valueType="num">
                                      <p:cBhvr>
                                        <p:cTn id="85" dur="1000" fill="hold"/>
                                        <p:tgtEl>
                                          <p:spTgt spid="28">
                                            <p:txEl>
                                              <p:pRg st="3" end="3"/>
                                            </p:txEl>
                                          </p:spTgt>
                                        </p:tgtEl>
                                        <p:attrNameLst>
                                          <p:attrName>ppt_x</p:attrName>
                                        </p:attrNameLst>
                                      </p:cBhvr>
                                      <p:tavLst>
                                        <p:tav tm="0">
                                          <p:val>
                                            <p:strVal val="#ppt_x"/>
                                          </p:val>
                                        </p:tav>
                                        <p:tav tm="100000">
                                          <p:val>
                                            <p:strVal val="#ppt_x"/>
                                          </p:val>
                                        </p:tav>
                                      </p:tavLst>
                                    </p:anim>
                                    <p:anim calcmode="lin" valueType="num">
                                      <p:cBhvr>
                                        <p:cTn id="86" dur="1000" fill="hold"/>
                                        <p:tgtEl>
                                          <p:spTgt spid="28">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100</TotalTime>
  <Words>2277</Words>
  <Application>Microsoft Office PowerPoint</Application>
  <PresentationFormat>Custom</PresentationFormat>
  <Paragraphs>148</Paragraphs>
  <Slides>24</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24</vt:i4>
      </vt:variant>
    </vt:vector>
  </HeadingPairs>
  <TitlesOfParts>
    <vt:vector size="30" baseType="lpstr">
      <vt:lpstr>Calibri</vt:lpstr>
      <vt:lpstr>Arial</vt:lpstr>
      <vt:lpstr>KG Primary Penmanship</vt:lpstr>
      <vt:lpstr>Times New Roman Bold</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ỨNG DỤNG MỘT SỐ PHƯƠNG PHÁP SẮP XẾP TRÊN DANH SÁCH LIÊN KẾT ĐƠN</dc:title>
  <dc:creator>ASUS</dc:creator>
  <cp:lastModifiedBy>Pham Nguyen</cp:lastModifiedBy>
  <cp:revision>7</cp:revision>
  <dcterms:created xsi:type="dcterms:W3CDTF">2006-08-16T00:00:00Z</dcterms:created>
  <dcterms:modified xsi:type="dcterms:W3CDTF">2026-01-05T08:42:54Z</dcterms:modified>
  <dc:identifier>DAG9aznEu7Y</dc:identifier>
</cp:coreProperties>
</file>